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9" r:id="rId5"/>
    <p:sldId id="258" r:id="rId6"/>
    <p:sldId id="259" r:id="rId7"/>
    <p:sldId id="260" r:id="rId8"/>
    <p:sldId id="290" r:id="rId9"/>
    <p:sldId id="261" r:id="rId10"/>
    <p:sldId id="269" r:id="rId11"/>
    <p:sldId id="270" r:id="rId12"/>
    <p:sldId id="271" r:id="rId13"/>
    <p:sldId id="272" r:id="rId14"/>
    <p:sldId id="273" r:id="rId15"/>
    <p:sldId id="262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64" r:id="rId24"/>
    <p:sldId id="274" r:id="rId25"/>
    <p:sldId id="275" r:id="rId26"/>
    <p:sldId id="277" r:id="rId27"/>
    <p:sldId id="278" r:id="rId28"/>
    <p:sldId id="279" r:id="rId29"/>
    <p:sldId id="265" r:id="rId30"/>
    <p:sldId id="280" r:id="rId31"/>
    <p:sldId id="281" r:id="rId32"/>
    <p:sldId id="282" r:id="rId33"/>
    <p:sldId id="266" r:id="rId34"/>
    <p:sldId id="283" r:id="rId35"/>
    <p:sldId id="284" r:id="rId36"/>
    <p:sldId id="285" r:id="rId37"/>
    <p:sldId id="286" r:id="rId38"/>
    <p:sldId id="268" r:id="rId39"/>
    <p:sldId id="267" r:id="rId40"/>
    <p:sldId id="287" r:id="rId41"/>
    <p:sldId id="288" r:id="rId42"/>
    <p:sldId id="289" r:id="rId43"/>
    <p:sldId id="29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0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Лист2!$A$1:$F$1</c:f>
              <c:strCache>
                <c:ptCount val="6"/>
                <c:pt idx="0">
                  <c:v>Cоціальна</c:v>
                </c:pt>
                <c:pt idx="1">
                  <c:v>Полікультурна</c:v>
                </c:pt>
                <c:pt idx="2">
                  <c:v>Комунікативна</c:v>
                </c:pt>
                <c:pt idx="3">
                  <c:v>Інформаційна</c:v>
                </c:pt>
                <c:pt idx="4">
                  <c:v>Саморозвитку й самоосвіти</c:v>
                </c:pt>
                <c:pt idx="5">
                  <c:v>Продуктивної творчої діяльності</c:v>
                </c:pt>
              </c:strCache>
            </c:strRef>
          </c:cat>
          <c:val>
            <c:numRef>
              <c:f>Лист2!$A$2:$F$2</c:f>
              <c:numCache>
                <c:formatCode>General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15</c:v>
                </c:pt>
                <c:pt idx="3">
                  <c:v>5</c:v>
                </c:pt>
                <c:pt idx="4">
                  <c:v>35</c:v>
                </c:pt>
                <c:pt idx="5">
                  <c:v>15</c:v>
                </c:pt>
              </c:numCache>
            </c:numRef>
          </c:val>
        </c:ser>
        <c:shape val="box"/>
        <c:axId val="55055872"/>
        <c:axId val="55057408"/>
        <c:axId val="0"/>
      </c:bar3DChart>
      <c:catAx>
        <c:axId val="55055872"/>
        <c:scaling>
          <c:orientation val="minMax"/>
        </c:scaling>
        <c:axPos val="b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55057408"/>
        <c:crosses val="autoZero"/>
        <c:auto val="1"/>
        <c:lblAlgn val="ctr"/>
        <c:lblOffset val="100"/>
      </c:catAx>
      <c:valAx>
        <c:axId val="55057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3200"/>
            </a:pPr>
            <a:endParaRPr lang="ru-RU"/>
          </a:p>
        </c:txPr>
        <c:crossAx val="55055872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Лист1!$A$1:$F$1</c:f>
              <c:strCache>
                <c:ptCount val="6"/>
                <c:pt idx="0">
                  <c:v>Cоціальна</c:v>
                </c:pt>
                <c:pt idx="1">
                  <c:v>Полікультурна</c:v>
                </c:pt>
                <c:pt idx="2">
                  <c:v>Комунікативна</c:v>
                </c:pt>
                <c:pt idx="3">
                  <c:v>Інформаційна</c:v>
                </c:pt>
                <c:pt idx="4">
                  <c:v>Саморозвитку й самоосвіти</c:v>
                </c:pt>
                <c:pt idx="5">
                  <c:v>Продуктивної творчої діяльності</c:v>
                </c:pt>
              </c:strCache>
            </c:strRef>
          </c:cat>
          <c:val>
            <c:numRef>
              <c:f>Лист1!$A$2:$F$2</c:f>
              <c:numCache>
                <c:formatCode>General</c:formatCode>
                <c:ptCount val="6"/>
                <c:pt idx="0">
                  <c:v>24</c:v>
                </c:pt>
                <c:pt idx="1">
                  <c:v>21</c:v>
                </c:pt>
                <c:pt idx="2">
                  <c:v>15</c:v>
                </c:pt>
                <c:pt idx="3">
                  <c:v>6</c:v>
                </c:pt>
                <c:pt idx="4">
                  <c:v>28</c:v>
                </c:pt>
                <c:pt idx="5">
                  <c:v>6</c:v>
                </c:pt>
              </c:numCache>
            </c:numRef>
          </c:val>
        </c:ser>
        <c:shape val="box"/>
        <c:axId val="55081984"/>
        <c:axId val="55100160"/>
        <c:axId val="0"/>
      </c:bar3DChart>
      <c:catAx>
        <c:axId val="55081984"/>
        <c:scaling>
          <c:orientation val="minMax"/>
        </c:scaling>
        <c:axPos val="b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800"/>
            </a:pPr>
            <a:endParaRPr lang="ru-RU"/>
          </a:p>
        </c:txPr>
        <c:crossAx val="55100160"/>
        <c:crosses val="autoZero"/>
        <c:auto val="1"/>
        <c:lblAlgn val="ctr"/>
        <c:lblOffset val="100"/>
      </c:catAx>
      <c:valAx>
        <c:axId val="55100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5081984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F0A12-B4FF-47F5-8408-34E0DAB86B89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5EEB20-ACB3-4F4D-9D89-8FF13370FF46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+mj-lt"/>
            </a:rPr>
            <a:t>Групи </a:t>
          </a:r>
          <a:r>
            <a:rPr lang="uk-UA" sz="2400" dirty="0" err="1" smtClean="0">
              <a:solidFill>
                <a:schemeClr val="tx1"/>
              </a:solidFill>
              <a:latin typeface="+mj-lt"/>
            </a:rPr>
            <a:t>компетентностей</a:t>
          </a:r>
          <a:endParaRPr lang="ru-RU" sz="2400" dirty="0">
            <a:solidFill>
              <a:schemeClr val="tx1"/>
            </a:solidFill>
            <a:latin typeface="+mj-lt"/>
          </a:endParaRPr>
        </a:p>
      </dgm:t>
    </dgm:pt>
    <dgm:pt modelId="{16246D07-0894-4A5E-8A95-F57139E727FE}" type="parTrans" cxnId="{BCF2E492-3BB1-4327-85B7-1456BA391056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7C05813A-84B7-4889-B343-96756DC585A5}" type="sibTrans" cxnId="{BCF2E492-3BB1-4327-85B7-1456BA391056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CCF9EC64-6BF1-4E7A-BE33-B2EA180AC2CE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+mj-lt"/>
            </a:rPr>
            <a:t>Полікультурна</a:t>
          </a:r>
          <a:endParaRPr lang="ru-RU" sz="2400" dirty="0">
            <a:solidFill>
              <a:schemeClr val="tx1"/>
            </a:solidFill>
            <a:latin typeface="+mj-lt"/>
          </a:endParaRPr>
        </a:p>
      </dgm:t>
    </dgm:pt>
    <dgm:pt modelId="{34C171BE-FC70-4045-B7BE-D289CD9BC3F7}" type="parTrans" cxnId="{8D7E2A09-492D-47ED-A0EF-08397714F26E}">
      <dgm:prSet custT="1"/>
      <dgm:spPr/>
      <dgm:t>
        <a:bodyPr/>
        <a:lstStyle/>
        <a:p>
          <a:endParaRPr lang="ru-RU" sz="900">
            <a:solidFill>
              <a:schemeClr val="tx1"/>
            </a:solidFill>
            <a:latin typeface="+mj-lt"/>
          </a:endParaRPr>
        </a:p>
      </dgm:t>
    </dgm:pt>
    <dgm:pt modelId="{87B06543-0603-4FEC-945C-0CD0AE34C16B}" type="sibTrans" cxnId="{8D7E2A09-492D-47ED-A0EF-08397714F26E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C92E159B-18E5-4E7F-9D16-28F62AFC203B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+mj-lt"/>
            </a:rPr>
            <a:t>Комунікативна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1B7CC6C1-C690-448A-9782-9AC912F6999F}" type="parTrans" cxnId="{B7D5F1B6-B598-46AD-BA49-CEAF0BAF06F2}">
      <dgm:prSet custT="1"/>
      <dgm:spPr/>
      <dgm:t>
        <a:bodyPr/>
        <a:lstStyle/>
        <a:p>
          <a:endParaRPr lang="ru-RU" sz="900">
            <a:solidFill>
              <a:schemeClr val="tx1"/>
            </a:solidFill>
            <a:latin typeface="+mj-lt"/>
          </a:endParaRPr>
        </a:p>
      </dgm:t>
    </dgm:pt>
    <dgm:pt modelId="{7B570626-2581-4EC5-A1F3-E922DED89049}" type="sibTrans" cxnId="{B7D5F1B6-B598-46AD-BA49-CEAF0BAF06F2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A2075D3E-4E81-4A13-979E-6C8C6CB1DE0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+mj-lt"/>
            </a:rPr>
            <a:t>Продуктивної творчої діяльності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B3FF58CF-5B44-4D81-9703-20EA486C0D12}" type="parTrans" cxnId="{8D7306F4-C33D-45F3-8AB1-E97F554DED23}">
      <dgm:prSet custT="1"/>
      <dgm:spPr/>
      <dgm:t>
        <a:bodyPr/>
        <a:lstStyle/>
        <a:p>
          <a:endParaRPr lang="ru-RU" sz="900">
            <a:solidFill>
              <a:schemeClr val="tx1"/>
            </a:solidFill>
            <a:latin typeface="+mj-lt"/>
          </a:endParaRPr>
        </a:p>
      </dgm:t>
    </dgm:pt>
    <dgm:pt modelId="{DD2C583C-D941-44CC-883A-54B919DF9977}" type="sibTrans" cxnId="{8D7306F4-C33D-45F3-8AB1-E97F554DED23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075FC31E-32A2-4949-AA91-09A88A1E845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+mj-lt"/>
            </a:rPr>
            <a:t>Саморозвитку та самоосвіти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0AF35413-AF05-44EB-8FD3-BE31CCD41F81}" type="parTrans" cxnId="{1D7A0E86-593D-4C0C-A29C-09CDA8D3C599}">
      <dgm:prSet custT="1"/>
      <dgm:spPr/>
      <dgm:t>
        <a:bodyPr/>
        <a:lstStyle/>
        <a:p>
          <a:endParaRPr lang="ru-RU" sz="900">
            <a:solidFill>
              <a:schemeClr val="tx1"/>
            </a:solidFill>
            <a:latin typeface="+mj-lt"/>
          </a:endParaRPr>
        </a:p>
      </dgm:t>
    </dgm:pt>
    <dgm:pt modelId="{5B269954-2E38-4172-B334-F7C15306192F}" type="sibTrans" cxnId="{1D7A0E86-593D-4C0C-A29C-09CDA8D3C599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9E0C4162-640F-46C3-8DE9-2FC49E9F4F54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+mj-lt"/>
            </a:rPr>
            <a:t>Інформаційна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BC62AE4A-D855-40F0-B9A7-5625296E7A28}" type="parTrans" cxnId="{0CD93B04-E516-4426-A5A6-C7EE8B8FD26D}">
      <dgm:prSet custT="1"/>
      <dgm:spPr/>
      <dgm:t>
        <a:bodyPr/>
        <a:lstStyle/>
        <a:p>
          <a:endParaRPr lang="ru-RU" sz="900">
            <a:solidFill>
              <a:schemeClr val="tx1"/>
            </a:solidFill>
            <a:latin typeface="+mj-lt"/>
          </a:endParaRPr>
        </a:p>
      </dgm:t>
    </dgm:pt>
    <dgm:pt modelId="{423E75DC-268C-4885-912C-E447E7EA9B8E}" type="sibTrans" cxnId="{0CD93B04-E516-4426-A5A6-C7EE8B8FD26D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B80CD187-81ED-432D-9EAB-FAB0CAB272B1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+mj-lt"/>
            </a:rPr>
            <a:t>Соціальна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FA85EE66-EEA9-4A26-B328-B9913E9F10B8}" type="parTrans" cxnId="{1C91D30A-6A78-409A-9783-ECE5FEA218F0}">
      <dgm:prSet custT="1"/>
      <dgm:spPr/>
      <dgm:t>
        <a:bodyPr/>
        <a:lstStyle/>
        <a:p>
          <a:endParaRPr lang="ru-RU" sz="900">
            <a:solidFill>
              <a:schemeClr val="tx1"/>
            </a:solidFill>
            <a:latin typeface="+mj-lt"/>
          </a:endParaRPr>
        </a:p>
      </dgm:t>
    </dgm:pt>
    <dgm:pt modelId="{8E21E3F2-5F89-47B9-8DDD-FB79C9A9F2F4}" type="sibTrans" cxnId="{1C91D30A-6A78-409A-9783-ECE5FEA218F0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+mj-lt"/>
          </a:endParaRPr>
        </a:p>
      </dgm:t>
    </dgm:pt>
    <dgm:pt modelId="{D0E636EF-B39B-41EA-B1C3-FCB50787FBAE}" type="pres">
      <dgm:prSet presAssocID="{9E0F0A12-B4FF-47F5-8408-34E0DAB86B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94707E-BF05-451B-9E3A-4B9A2506B71B}" type="pres">
      <dgm:prSet presAssocID="{F05EEB20-ACB3-4F4D-9D89-8FF13370FF46}" presName="centerShape" presStyleLbl="node0" presStyleIdx="0" presStyleCnt="1" custScaleX="298185" custScaleY="114347"/>
      <dgm:spPr/>
      <dgm:t>
        <a:bodyPr/>
        <a:lstStyle/>
        <a:p>
          <a:endParaRPr lang="ru-RU"/>
        </a:p>
      </dgm:t>
    </dgm:pt>
    <dgm:pt modelId="{39286E06-3B0E-4435-8D7B-7A2299F0FF3B}" type="pres">
      <dgm:prSet presAssocID="{34C171BE-FC70-4045-B7BE-D289CD9BC3F7}" presName="Name9" presStyleLbl="parChTrans1D2" presStyleIdx="0" presStyleCnt="6"/>
      <dgm:spPr/>
      <dgm:t>
        <a:bodyPr/>
        <a:lstStyle/>
        <a:p>
          <a:endParaRPr lang="ru-RU"/>
        </a:p>
      </dgm:t>
    </dgm:pt>
    <dgm:pt modelId="{1FE8E61A-C227-460E-A3D2-1610B6A79DD7}" type="pres">
      <dgm:prSet presAssocID="{34C171BE-FC70-4045-B7BE-D289CD9BC3F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2D1B050-89B6-46B9-B98B-687D0807B0C1}" type="pres">
      <dgm:prSet presAssocID="{CCF9EC64-6BF1-4E7A-BE33-B2EA180AC2CE}" presName="node" presStyleLbl="node1" presStyleIdx="0" presStyleCnt="6" custScaleX="229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2B38-F8D8-40DE-A6E7-0557F7995642}" type="pres">
      <dgm:prSet presAssocID="{1B7CC6C1-C690-448A-9782-9AC912F6999F}" presName="Name9" presStyleLbl="parChTrans1D2" presStyleIdx="1" presStyleCnt="6"/>
      <dgm:spPr/>
      <dgm:t>
        <a:bodyPr/>
        <a:lstStyle/>
        <a:p>
          <a:endParaRPr lang="ru-RU"/>
        </a:p>
      </dgm:t>
    </dgm:pt>
    <dgm:pt modelId="{D7DE6472-BB7A-4963-A687-A682EEC4825F}" type="pres">
      <dgm:prSet presAssocID="{1B7CC6C1-C690-448A-9782-9AC912F6999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29E54C9-8B4B-4B92-8BF8-278ED33EE724}" type="pres">
      <dgm:prSet presAssocID="{C92E159B-18E5-4E7F-9D16-28F62AFC203B}" presName="node" presStyleLbl="node1" presStyleIdx="1" presStyleCnt="6" custScaleX="193308" custRadScaleRad="191352" custRadScaleInc="40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3AEB5-5B53-44B0-BC3D-8F9BE42B9DF8}" type="pres">
      <dgm:prSet presAssocID="{B3FF58CF-5B44-4D81-9703-20EA486C0D12}" presName="Name9" presStyleLbl="parChTrans1D2" presStyleIdx="2" presStyleCnt="6"/>
      <dgm:spPr/>
      <dgm:t>
        <a:bodyPr/>
        <a:lstStyle/>
        <a:p>
          <a:endParaRPr lang="ru-RU"/>
        </a:p>
      </dgm:t>
    </dgm:pt>
    <dgm:pt modelId="{C498AB07-411C-4E53-A18B-644DE73F5D69}" type="pres">
      <dgm:prSet presAssocID="{B3FF58CF-5B44-4D81-9703-20EA486C0D1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C6B7EB5-DA3A-4CBB-8BE5-C2E04C9CB89E}" type="pres">
      <dgm:prSet presAssocID="{A2075D3E-4E81-4A13-979E-6C8C6CB1DE03}" presName="node" presStyleLbl="node1" presStyleIdx="2" presStyleCnt="6" custScaleX="170659" custRadScaleRad="199602" custRadScaleInc="-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5D76F-38A3-4A2A-8A53-CB2D0FD3CF4C}" type="pres">
      <dgm:prSet presAssocID="{0AF35413-AF05-44EB-8FD3-BE31CCD41F81}" presName="Name9" presStyleLbl="parChTrans1D2" presStyleIdx="3" presStyleCnt="6"/>
      <dgm:spPr/>
      <dgm:t>
        <a:bodyPr/>
        <a:lstStyle/>
        <a:p>
          <a:endParaRPr lang="ru-RU"/>
        </a:p>
      </dgm:t>
    </dgm:pt>
    <dgm:pt modelId="{D6816BBE-B433-4FB0-BA82-6217169BAD0A}" type="pres">
      <dgm:prSet presAssocID="{0AF35413-AF05-44EB-8FD3-BE31CCD41F8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6BFBF89-D96F-41F1-A738-2A6123AB848C}" type="pres">
      <dgm:prSet presAssocID="{075FC31E-32A2-4949-AA91-09A88A1E8452}" presName="node" presStyleLbl="node1" presStyleIdx="3" presStyleCnt="6" custScaleX="205064" custRadScaleRad="100790" custRadScaleInc="-2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EEE63-1B47-4504-8B89-E38C7AB1C853}" type="pres">
      <dgm:prSet presAssocID="{BC62AE4A-D855-40F0-B9A7-5625296E7A28}" presName="Name9" presStyleLbl="parChTrans1D2" presStyleIdx="4" presStyleCnt="6"/>
      <dgm:spPr/>
      <dgm:t>
        <a:bodyPr/>
        <a:lstStyle/>
        <a:p>
          <a:endParaRPr lang="ru-RU"/>
        </a:p>
      </dgm:t>
    </dgm:pt>
    <dgm:pt modelId="{57B65E72-1D9A-4AC7-86F8-494627714191}" type="pres">
      <dgm:prSet presAssocID="{BC62AE4A-D855-40F0-B9A7-5625296E7A2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927737F-DE3C-4BCA-A737-81B023D966E1}" type="pres">
      <dgm:prSet presAssocID="{9E0C4162-640F-46C3-8DE9-2FC49E9F4F54}" presName="node" presStyleLbl="node1" presStyleIdx="4" presStyleCnt="6" custScaleX="196948" custRadScaleRad="186680" custRadScaleInc="1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A75FF-1644-4779-819E-934609F764E6}" type="pres">
      <dgm:prSet presAssocID="{FA85EE66-EEA9-4A26-B328-B9913E9F10B8}" presName="Name9" presStyleLbl="parChTrans1D2" presStyleIdx="5" presStyleCnt="6"/>
      <dgm:spPr/>
      <dgm:t>
        <a:bodyPr/>
        <a:lstStyle/>
        <a:p>
          <a:endParaRPr lang="ru-RU"/>
        </a:p>
      </dgm:t>
    </dgm:pt>
    <dgm:pt modelId="{542687F4-DFDE-47B5-943D-9F5A07C43220}" type="pres">
      <dgm:prSet presAssocID="{FA85EE66-EEA9-4A26-B328-B9913E9F10B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505E4B0-D908-4958-BE41-95B1A8060456}" type="pres">
      <dgm:prSet presAssocID="{B80CD187-81ED-432D-9EAB-FAB0CAB272B1}" presName="node" presStyleLbl="node1" presStyleIdx="5" presStyleCnt="6" custScaleX="200626" custRadScaleRad="178705" custRadScaleInc="-3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17C08-BEB7-4269-AEF7-6EE7AD779AAC}" type="presOf" srcId="{B80CD187-81ED-432D-9EAB-FAB0CAB272B1}" destId="{C505E4B0-D908-4958-BE41-95B1A8060456}" srcOrd="0" destOrd="0" presId="urn:microsoft.com/office/officeart/2005/8/layout/radial1"/>
    <dgm:cxn modelId="{B7D5F1B6-B598-46AD-BA49-CEAF0BAF06F2}" srcId="{F05EEB20-ACB3-4F4D-9D89-8FF13370FF46}" destId="{C92E159B-18E5-4E7F-9D16-28F62AFC203B}" srcOrd="1" destOrd="0" parTransId="{1B7CC6C1-C690-448A-9782-9AC912F6999F}" sibTransId="{7B570626-2581-4EC5-A1F3-E922DED89049}"/>
    <dgm:cxn modelId="{6A022F3B-BA92-4B65-8A54-1C9199D4FA1F}" type="presOf" srcId="{BC62AE4A-D855-40F0-B9A7-5625296E7A28}" destId="{4DAEEE63-1B47-4504-8B89-E38C7AB1C853}" srcOrd="0" destOrd="0" presId="urn:microsoft.com/office/officeart/2005/8/layout/radial1"/>
    <dgm:cxn modelId="{2660B0D9-B026-4871-BC1E-74FD5EBE1F45}" type="presOf" srcId="{F05EEB20-ACB3-4F4D-9D89-8FF13370FF46}" destId="{B694707E-BF05-451B-9E3A-4B9A2506B71B}" srcOrd="0" destOrd="0" presId="urn:microsoft.com/office/officeart/2005/8/layout/radial1"/>
    <dgm:cxn modelId="{B3D5DF8F-24CB-4571-B4C4-35B58FDC1311}" type="presOf" srcId="{C92E159B-18E5-4E7F-9D16-28F62AFC203B}" destId="{E29E54C9-8B4B-4B92-8BF8-278ED33EE724}" srcOrd="0" destOrd="0" presId="urn:microsoft.com/office/officeart/2005/8/layout/radial1"/>
    <dgm:cxn modelId="{7E2BCF1E-D3A6-425D-B841-78071F38B05D}" type="presOf" srcId="{34C171BE-FC70-4045-B7BE-D289CD9BC3F7}" destId="{1FE8E61A-C227-460E-A3D2-1610B6A79DD7}" srcOrd="1" destOrd="0" presId="urn:microsoft.com/office/officeart/2005/8/layout/radial1"/>
    <dgm:cxn modelId="{1C91D30A-6A78-409A-9783-ECE5FEA218F0}" srcId="{F05EEB20-ACB3-4F4D-9D89-8FF13370FF46}" destId="{B80CD187-81ED-432D-9EAB-FAB0CAB272B1}" srcOrd="5" destOrd="0" parTransId="{FA85EE66-EEA9-4A26-B328-B9913E9F10B8}" sibTransId="{8E21E3F2-5F89-47B9-8DDD-FB79C9A9F2F4}"/>
    <dgm:cxn modelId="{C2C1AA8D-DD6D-4D8C-8A82-DCCC3DC70829}" type="presOf" srcId="{FA85EE66-EEA9-4A26-B328-B9913E9F10B8}" destId="{E08A75FF-1644-4779-819E-934609F764E6}" srcOrd="0" destOrd="0" presId="urn:microsoft.com/office/officeart/2005/8/layout/radial1"/>
    <dgm:cxn modelId="{2CECEF5E-D921-4D8B-A5D5-84C1B0FEE5BF}" type="presOf" srcId="{9E0F0A12-B4FF-47F5-8408-34E0DAB86B89}" destId="{D0E636EF-B39B-41EA-B1C3-FCB50787FBAE}" srcOrd="0" destOrd="0" presId="urn:microsoft.com/office/officeart/2005/8/layout/radial1"/>
    <dgm:cxn modelId="{0CD93B04-E516-4426-A5A6-C7EE8B8FD26D}" srcId="{F05EEB20-ACB3-4F4D-9D89-8FF13370FF46}" destId="{9E0C4162-640F-46C3-8DE9-2FC49E9F4F54}" srcOrd="4" destOrd="0" parTransId="{BC62AE4A-D855-40F0-B9A7-5625296E7A28}" sibTransId="{423E75DC-268C-4885-912C-E447E7EA9B8E}"/>
    <dgm:cxn modelId="{AF305041-66BF-4FF7-9B94-3FC3498B187A}" type="presOf" srcId="{B3FF58CF-5B44-4D81-9703-20EA486C0D12}" destId="{6A13AEB5-5B53-44B0-BC3D-8F9BE42B9DF8}" srcOrd="0" destOrd="0" presId="urn:microsoft.com/office/officeart/2005/8/layout/radial1"/>
    <dgm:cxn modelId="{26E217F1-DBDF-4B40-A6BB-F5C9EFC4CAFA}" type="presOf" srcId="{B3FF58CF-5B44-4D81-9703-20EA486C0D12}" destId="{C498AB07-411C-4E53-A18B-644DE73F5D69}" srcOrd="1" destOrd="0" presId="urn:microsoft.com/office/officeart/2005/8/layout/radial1"/>
    <dgm:cxn modelId="{2479873B-7AE6-4A34-8D25-64743B0BE94C}" type="presOf" srcId="{9E0C4162-640F-46C3-8DE9-2FC49E9F4F54}" destId="{9927737F-DE3C-4BCA-A737-81B023D966E1}" srcOrd="0" destOrd="0" presId="urn:microsoft.com/office/officeart/2005/8/layout/radial1"/>
    <dgm:cxn modelId="{1D7A0E86-593D-4C0C-A29C-09CDA8D3C599}" srcId="{F05EEB20-ACB3-4F4D-9D89-8FF13370FF46}" destId="{075FC31E-32A2-4949-AA91-09A88A1E8452}" srcOrd="3" destOrd="0" parTransId="{0AF35413-AF05-44EB-8FD3-BE31CCD41F81}" sibTransId="{5B269954-2E38-4172-B334-F7C15306192F}"/>
    <dgm:cxn modelId="{BE2DB0EB-82A8-44AE-B6F2-78C75F663669}" type="presOf" srcId="{075FC31E-32A2-4949-AA91-09A88A1E8452}" destId="{D6BFBF89-D96F-41F1-A738-2A6123AB848C}" srcOrd="0" destOrd="0" presId="urn:microsoft.com/office/officeart/2005/8/layout/radial1"/>
    <dgm:cxn modelId="{A6876408-473D-4AFE-904D-B2D235F3E725}" type="presOf" srcId="{A2075D3E-4E81-4A13-979E-6C8C6CB1DE03}" destId="{8C6B7EB5-DA3A-4CBB-8BE5-C2E04C9CB89E}" srcOrd="0" destOrd="0" presId="urn:microsoft.com/office/officeart/2005/8/layout/radial1"/>
    <dgm:cxn modelId="{525F50BB-A704-4E4F-98A6-9B2AD2B55962}" type="presOf" srcId="{1B7CC6C1-C690-448A-9782-9AC912F6999F}" destId="{1C1B2B38-F8D8-40DE-A6E7-0557F7995642}" srcOrd="0" destOrd="0" presId="urn:microsoft.com/office/officeart/2005/8/layout/radial1"/>
    <dgm:cxn modelId="{BCF2E492-3BB1-4327-85B7-1456BA391056}" srcId="{9E0F0A12-B4FF-47F5-8408-34E0DAB86B89}" destId="{F05EEB20-ACB3-4F4D-9D89-8FF13370FF46}" srcOrd="0" destOrd="0" parTransId="{16246D07-0894-4A5E-8A95-F57139E727FE}" sibTransId="{7C05813A-84B7-4889-B343-96756DC585A5}"/>
    <dgm:cxn modelId="{8D7E2A09-492D-47ED-A0EF-08397714F26E}" srcId="{F05EEB20-ACB3-4F4D-9D89-8FF13370FF46}" destId="{CCF9EC64-6BF1-4E7A-BE33-B2EA180AC2CE}" srcOrd="0" destOrd="0" parTransId="{34C171BE-FC70-4045-B7BE-D289CD9BC3F7}" sibTransId="{87B06543-0603-4FEC-945C-0CD0AE34C16B}"/>
    <dgm:cxn modelId="{E79B8279-EABB-49D9-9E59-986E6F993EB8}" type="presOf" srcId="{BC62AE4A-D855-40F0-B9A7-5625296E7A28}" destId="{57B65E72-1D9A-4AC7-86F8-494627714191}" srcOrd="1" destOrd="0" presId="urn:microsoft.com/office/officeart/2005/8/layout/radial1"/>
    <dgm:cxn modelId="{A5666741-C2F4-47DA-87B4-E782C195ADE1}" type="presOf" srcId="{CCF9EC64-6BF1-4E7A-BE33-B2EA180AC2CE}" destId="{62D1B050-89B6-46B9-B98B-687D0807B0C1}" srcOrd="0" destOrd="0" presId="urn:microsoft.com/office/officeart/2005/8/layout/radial1"/>
    <dgm:cxn modelId="{F2FEC2BE-62C9-401F-A8D6-B9560073AB7A}" type="presOf" srcId="{0AF35413-AF05-44EB-8FD3-BE31CCD41F81}" destId="{D6816BBE-B433-4FB0-BA82-6217169BAD0A}" srcOrd="1" destOrd="0" presId="urn:microsoft.com/office/officeart/2005/8/layout/radial1"/>
    <dgm:cxn modelId="{07629402-396D-47CD-8C30-6E26320306A0}" type="presOf" srcId="{34C171BE-FC70-4045-B7BE-D289CD9BC3F7}" destId="{39286E06-3B0E-4435-8D7B-7A2299F0FF3B}" srcOrd="0" destOrd="0" presId="urn:microsoft.com/office/officeart/2005/8/layout/radial1"/>
    <dgm:cxn modelId="{C654F5CD-6FC6-4BA9-893C-4359E998673B}" type="presOf" srcId="{0AF35413-AF05-44EB-8FD3-BE31CCD41F81}" destId="{65F5D76F-38A3-4A2A-8A53-CB2D0FD3CF4C}" srcOrd="0" destOrd="0" presId="urn:microsoft.com/office/officeart/2005/8/layout/radial1"/>
    <dgm:cxn modelId="{8D7306F4-C33D-45F3-8AB1-E97F554DED23}" srcId="{F05EEB20-ACB3-4F4D-9D89-8FF13370FF46}" destId="{A2075D3E-4E81-4A13-979E-6C8C6CB1DE03}" srcOrd="2" destOrd="0" parTransId="{B3FF58CF-5B44-4D81-9703-20EA486C0D12}" sibTransId="{DD2C583C-D941-44CC-883A-54B919DF9977}"/>
    <dgm:cxn modelId="{7DD99BA8-29B8-47D1-9CD9-3B7DC039F898}" type="presOf" srcId="{1B7CC6C1-C690-448A-9782-9AC912F6999F}" destId="{D7DE6472-BB7A-4963-A687-A682EEC4825F}" srcOrd="1" destOrd="0" presId="urn:microsoft.com/office/officeart/2005/8/layout/radial1"/>
    <dgm:cxn modelId="{37A54E2A-BC64-4C0B-A39F-B3475A9E759A}" type="presOf" srcId="{FA85EE66-EEA9-4A26-B328-B9913E9F10B8}" destId="{542687F4-DFDE-47B5-943D-9F5A07C43220}" srcOrd="1" destOrd="0" presId="urn:microsoft.com/office/officeart/2005/8/layout/radial1"/>
    <dgm:cxn modelId="{DD60BEE8-5785-4A80-8292-64309C87AC7D}" type="presParOf" srcId="{D0E636EF-B39B-41EA-B1C3-FCB50787FBAE}" destId="{B694707E-BF05-451B-9E3A-4B9A2506B71B}" srcOrd="0" destOrd="0" presId="urn:microsoft.com/office/officeart/2005/8/layout/radial1"/>
    <dgm:cxn modelId="{5F615363-278A-4796-869F-411218801952}" type="presParOf" srcId="{D0E636EF-B39B-41EA-B1C3-FCB50787FBAE}" destId="{39286E06-3B0E-4435-8D7B-7A2299F0FF3B}" srcOrd="1" destOrd="0" presId="urn:microsoft.com/office/officeart/2005/8/layout/radial1"/>
    <dgm:cxn modelId="{3EBC3EBE-FCE0-42FD-A521-8493EF4E7095}" type="presParOf" srcId="{39286E06-3B0E-4435-8D7B-7A2299F0FF3B}" destId="{1FE8E61A-C227-460E-A3D2-1610B6A79DD7}" srcOrd="0" destOrd="0" presId="urn:microsoft.com/office/officeart/2005/8/layout/radial1"/>
    <dgm:cxn modelId="{EB182455-8F42-479B-A10D-D61B35D1E015}" type="presParOf" srcId="{D0E636EF-B39B-41EA-B1C3-FCB50787FBAE}" destId="{62D1B050-89B6-46B9-B98B-687D0807B0C1}" srcOrd="2" destOrd="0" presId="urn:microsoft.com/office/officeart/2005/8/layout/radial1"/>
    <dgm:cxn modelId="{F7683018-69C2-441D-9C37-891171E42835}" type="presParOf" srcId="{D0E636EF-B39B-41EA-B1C3-FCB50787FBAE}" destId="{1C1B2B38-F8D8-40DE-A6E7-0557F7995642}" srcOrd="3" destOrd="0" presId="urn:microsoft.com/office/officeart/2005/8/layout/radial1"/>
    <dgm:cxn modelId="{8F32DCAF-DF4E-4862-AC04-BC261A0E5C6D}" type="presParOf" srcId="{1C1B2B38-F8D8-40DE-A6E7-0557F7995642}" destId="{D7DE6472-BB7A-4963-A687-A682EEC4825F}" srcOrd="0" destOrd="0" presId="urn:microsoft.com/office/officeart/2005/8/layout/radial1"/>
    <dgm:cxn modelId="{875842E6-5478-4BE4-8DB2-7C748D8FC303}" type="presParOf" srcId="{D0E636EF-B39B-41EA-B1C3-FCB50787FBAE}" destId="{E29E54C9-8B4B-4B92-8BF8-278ED33EE724}" srcOrd="4" destOrd="0" presId="urn:microsoft.com/office/officeart/2005/8/layout/radial1"/>
    <dgm:cxn modelId="{650778AA-E2EC-418B-B10F-0289244D9C2C}" type="presParOf" srcId="{D0E636EF-B39B-41EA-B1C3-FCB50787FBAE}" destId="{6A13AEB5-5B53-44B0-BC3D-8F9BE42B9DF8}" srcOrd="5" destOrd="0" presId="urn:microsoft.com/office/officeart/2005/8/layout/radial1"/>
    <dgm:cxn modelId="{08E6EF9F-0428-440E-BA14-91C507D29917}" type="presParOf" srcId="{6A13AEB5-5B53-44B0-BC3D-8F9BE42B9DF8}" destId="{C498AB07-411C-4E53-A18B-644DE73F5D69}" srcOrd="0" destOrd="0" presId="urn:microsoft.com/office/officeart/2005/8/layout/radial1"/>
    <dgm:cxn modelId="{D09CFDBE-91DC-4969-9F5C-6E65DB8F519F}" type="presParOf" srcId="{D0E636EF-B39B-41EA-B1C3-FCB50787FBAE}" destId="{8C6B7EB5-DA3A-4CBB-8BE5-C2E04C9CB89E}" srcOrd="6" destOrd="0" presId="urn:microsoft.com/office/officeart/2005/8/layout/radial1"/>
    <dgm:cxn modelId="{8D53E5E6-B395-4887-885C-DC7713909A24}" type="presParOf" srcId="{D0E636EF-B39B-41EA-B1C3-FCB50787FBAE}" destId="{65F5D76F-38A3-4A2A-8A53-CB2D0FD3CF4C}" srcOrd="7" destOrd="0" presId="urn:microsoft.com/office/officeart/2005/8/layout/radial1"/>
    <dgm:cxn modelId="{F48067DF-0436-4DF5-A5C8-DDEC5AECB4E6}" type="presParOf" srcId="{65F5D76F-38A3-4A2A-8A53-CB2D0FD3CF4C}" destId="{D6816BBE-B433-4FB0-BA82-6217169BAD0A}" srcOrd="0" destOrd="0" presId="urn:microsoft.com/office/officeart/2005/8/layout/radial1"/>
    <dgm:cxn modelId="{0E8A507A-2131-4723-818C-96DCE459AE46}" type="presParOf" srcId="{D0E636EF-B39B-41EA-B1C3-FCB50787FBAE}" destId="{D6BFBF89-D96F-41F1-A738-2A6123AB848C}" srcOrd="8" destOrd="0" presId="urn:microsoft.com/office/officeart/2005/8/layout/radial1"/>
    <dgm:cxn modelId="{CD5014AD-222A-4100-B6C0-49366DF54E0E}" type="presParOf" srcId="{D0E636EF-B39B-41EA-B1C3-FCB50787FBAE}" destId="{4DAEEE63-1B47-4504-8B89-E38C7AB1C853}" srcOrd="9" destOrd="0" presId="urn:microsoft.com/office/officeart/2005/8/layout/radial1"/>
    <dgm:cxn modelId="{DB669535-5479-4007-AD31-FBEDA8F17911}" type="presParOf" srcId="{4DAEEE63-1B47-4504-8B89-E38C7AB1C853}" destId="{57B65E72-1D9A-4AC7-86F8-494627714191}" srcOrd="0" destOrd="0" presId="urn:microsoft.com/office/officeart/2005/8/layout/radial1"/>
    <dgm:cxn modelId="{762F9AAC-9958-4465-B1D4-A9587DDACAF8}" type="presParOf" srcId="{D0E636EF-B39B-41EA-B1C3-FCB50787FBAE}" destId="{9927737F-DE3C-4BCA-A737-81B023D966E1}" srcOrd="10" destOrd="0" presId="urn:microsoft.com/office/officeart/2005/8/layout/radial1"/>
    <dgm:cxn modelId="{65824AD6-FC89-4C5B-A1CE-1070ACFF3AD7}" type="presParOf" srcId="{D0E636EF-B39B-41EA-B1C3-FCB50787FBAE}" destId="{E08A75FF-1644-4779-819E-934609F764E6}" srcOrd="11" destOrd="0" presId="urn:microsoft.com/office/officeart/2005/8/layout/radial1"/>
    <dgm:cxn modelId="{418EBD1D-E1B4-4318-86A7-CAEC41965F0A}" type="presParOf" srcId="{E08A75FF-1644-4779-819E-934609F764E6}" destId="{542687F4-DFDE-47B5-943D-9F5A07C43220}" srcOrd="0" destOrd="0" presId="urn:microsoft.com/office/officeart/2005/8/layout/radial1"/>
    <dgm:cxn modelId="{2DB7FBA4-7FAF-4B8D-91E5-1C8A33AB3DEF}" type="presParOf" srcId="{D0E636EF-B39B-41EA-B1C3-FCB50787FBAE}" destId="{C505E4B0-D908-4958-BE41-95B1A806045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F0A12-B4FF-47F5-8408-34E0DAB86B89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5EEB20-ACB3-4F4D-9D89-8FF13370FF46}">
      <dgm:prSet phldrT="[Текст]" custT="1"/>
      <dgm:spPr/>
      <dgm:t>
        <a:bodyPr/>
        <a:lstStyle/>
        <a:p>
          <a:r>
            <a:rPr lang="uk-UA" sz="2400" b="1" smtClean="0">
              <a:solidFill>
                <a:schemeClr val="tx1"/>
              </a:solidFill>
              <a:latin typeface="+mj-lt"/>
            </a:rPr>
            <a:t>Слово</a:t>
          </a:r>
          <a:endParaRPr lang="ru-RU" sz="2400" b="1" dirty="0">
            <a:solidFill>
              <a:schemeClr val="tx1"/>
            </a:solidFill>
            <a:latin typeface="+mj-lt"/>
          </a:endParaRPr>
        </a:p>
      </dgm:t>
    </dgm:pt>
    <dgm:pt modelId="{16246D07-0894-4A5E-8A95-F57139E727FE}" type="parTrans" cxnId="{BCF2E492-3BB1-4327-85B7-1456BA39105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7C05813A-84B7-4889-B343-96756DC585A5}" type="sibTrans" cxnId="{BCF2E492-3BB1-4327-85B7-1456BA39105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CCF9EC64-6BF1-4E7A-BE33-B2EA180AC2CE}">
      <dgm:prSet phldrT="[Текст]" custT="1"/>
      <dgm:spPr/>
      <dgm:t>
        <a:bodyPr/>
        <a:lstStyle/>
        <a:p>
          <a:r>
            <a:rPr lang="uk-UA" sz="2400" b="1" smtClean="0">
              <a:solidFill>
                <a:schemeClr val="tx1"/>
              </a:solidFill>
              <a:latin typeface="+mj-lt"/>
            </a:rPr>
            <a:t>Синоніми</a:t>
          </a:r>
          <a:endParaRPr lang="ru-RU" sz="2400" b="1" dirty="0">
            <a:solidFill>
              <a:schemeClr val="tx1"/>
            </a:solidFill>
            <a:latin typeface="+mj-lt"/>
          </a:endParaRPr>
        </a:p>
      </dgm:t>
    </dgm:pt>
    <dgm:pt modelId="{34C171BE-FC70-4045-B7BE-D289CD9BC3F7}" type="parTrans" cxnId="{8D7E2A09-492D-47ED-A0EF-08397714F26E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87B06543-0603-4FEC-945C-0CD0AE34C16B}" type="sibTrans" cxnId="{8D7E2A09-492D-47ED-A0EF-08397714F26E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C92E159B-18E5-4E7F-9D16-28F62AFC203B}">
      <dgm:prSet phldrT="[Текст]" custT="1"/>
      <dgm:spPr/>
      <dgm:t>
        <a:bodyPr/>
        <a:lstStyle/>
        <a:p>
          <a:r>
            <a:rPr lang="uk-UA" sz="2000" b="1" smtClean="0">
              <a:solidFill>
                <a:schemeClr val="tx1"/>
              </a:solidFill>
              <a:latin typeface="+mj-lt"/>
            </a:rPr>
            <a:t>Антоніми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1B7CC6C1-C690-448A-9782-9AC912F6999F}" type="parTrans" cxnId="{B7D5F1B6-B598-46AD-BA49-CEAF0BAF06F2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7B570626-2581-4EC5-A1F3-E922DED89049}" type="sibTrans" cxnId="{B7D5F1B6-B598-46AD-BA49-CEAF0BAF06F2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A2075D3E-4E81-4A13-979E-6C8C6CB1DE03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+mj-lt"/>
            </a:rPr>
            <a:t>Порівняння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B3FF58CF-5B44-4D81-9703-20EA486C0D12}" type="parTrans" cxnId="{8D7306F4-C33D-45F3-8AB1-E97F554DED23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DD2C583C-D941-44CC-883A-54B919DF9977}" type="sibTrans" cxnId="{8D7306F4-C33D-45F3-8AB1-E97F554DED23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075FC31E-32A2-4949-AA91-09A88A1E8452}">
      <dgm:prSet phldrT="[Текст]" custT="1"/>
      <dgm:spPr/>
      <dgm:t>
        <a:bodyPr/>
        <a:lstStyle/>
        <a:p>
          <a:r>
            <a:rPr lang="uk-UA" sz="2000" b="1" smtClean="0">
              <a:solidFill>
                <a:schemeClr val="tx1"/>
              </a:solidFill>
              <a:latin typeface="+mj-lt"/>
            </a:rPr>
            <a:t>Доповнення словом прислів</a:t>
          </a:r>
          <a:r>
            <a:rPr lang="en-US" sz="2000" b="1" smtClean="0">
              <a:solidFill>
                <a:schemeClr val="tx1"/>
              </a:solidFill>
              <a:latin typeface="+mj-lt"/>
            </a:rPr>
            <a:t>’</a:t>
          </a:r>
          <a:r>
            <a:rPr lang="uk-UA" sz="2000" b="1" smtClean="0">
              <a:solidFill>
                <a:schemeClr val="tx1"/>
              </a:solidFill>
              <a:latin typeface="+mj-lt"/>
            </a:rPr>
            <a:t>їв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0AF35413-AF05-44EB-8FD3-BE31CCD41F81}" type="parTrans" cxnId="{1D7A0E86-593D-4C0C-A29C-09CDA8D3C599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5B269954-2E38-4172-B334-F7C15306192F}" type="sibTrans" cxnId="{1D7A0E86-593D-4C0C-A29C-09CDA8D3C599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9E0C4162-640F-46C3-8DE9-2FC49E9F4F54}">
      <dgm:prSet custT="1"/>
      <dgm:spPr/>
      <dgm:t>
        <a:bodyPr/>
        <a:lstStyle/>
        <a:p>
          <a:r>
            <a:rPr lang="uk-UA" sz="1800" b="1" smtClean="0">
              <a:solidFill>
                <a:schemeClr val="tx1"/>
              </a:solidFill>
              <a:latin typeface="+mj-lt"/>
            </a:rPr>
            <a:t>Значення слова (тлумачення)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BC62AE4A-D855-40F0-B9A7-5625296E7A28}" type="parTrans" cxnId="{0CD93B04-E516-4426-A5A6-C7EE8B8FD26D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423E75DC-268C-4885-912C-E447E7EA9B8E}" type="sibTrans" cxnId="{0CD93B04-E516-4426-A5A6-C7EE8B8FD26D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B80CD187-81ED-432D-9EAB-FAB0CAB272B1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Фразеологізми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FA85EE66-EEA9-4A26-B328-B9913E9F10B8}" type="parTrans" cxnId="{1C91D30A-6A78-409A-9783-ECE5FEA218F0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8E21E3F2-5F89-47B9-8DDD-FB79C9A9F2F4}" type="sibTrans" cxnId="{1C91D30A-6A78-409A-9783-ECE5FEA218F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D0E636EF-B39B-41EA-B1C3-FCB50787FBAE}" type="pres">
      <dgm:prSet presAssocID="{9E0F0A12-B4FF-47F5-8408-34E0DAB86B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94707E-BF05-451B-9E3A-4B9A2506B71B}" type="pres">
      <dgm:prSet presAssocID="{F05EEB20-ACB3-4F4D-9D89-8FF13370FF46}" presName="centerShape" presStyleLbl="node0" presStyleIdx="0" presStyleCnt="1" custScaleX="298185" custScaleY="114347"/>
      <dgm:spPr/>
      <dgm:t>
        <a:bodyPr/>
        <a:lstStyle/>
        <a:p>
          <a:endParaRPr lang="ru-RU"/>
        </a:p>
      </dgm:t>
    </dgm:pt>
    <dgm:pt modelId="{39286E06-3B0E-4435-8D7B-7A2299F0FF3B}" type="pres">
      <dgm:prSet presAssocID="{34C171BE-FC70-4045-B7BE-D289CD9BC3F7}" presName="Name9" presStyleLbl="parChTrans1D2" presStyleIdx="0" presStyleCnt="6"/>
      <dgm:spPr/>
      <dgm:t>
        <a:bodyPr/>
        <a:lstStyle/>
        <a:p>
          <a:endParaRPr lang="ru-RU"/>
        </a:p>
      </dgm:t>
    </dgm:pt>
    <dgm:pt modelId="{1FE8E61A-C227-460E-A3D2-1610B6A79DD7}" type="pres">
      <dgm:prSet presAssocID="{34C171BE-FC70-4045-B7BE-D289CD9BC3F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2D1B050-89B6-46B9-B98B-687D0807B0C1}" type="pres">
      <dgm:prSet presAssocID="{CCF9EC64-6BF1-4E7A-BE33-B2EA180AC2CE}" presName="node" presStyleLbl="node1" presStyleIdx="0" presStyleCnt="6" custScaleX="229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2B38-F8D8-40DE-A6E7-0557F7995642}" type="pres">
      <dgm:prSet presAssocID="{1B7CC6C1-C690-448A-9782-9AC912F6999F}" presName="Name9" presStyleLbl="parChTrans1D2" presStyleIdx="1" presStyleCnt="6"/>
      <dgm:spPr/>
      <dgm:t>
        <a:bodyPr/>
        <a:lstStyle/>
        <a:p>
          <a:endParaRPr lang="ru-RU"/>
        </a:p>
      </dgm:t>
    </dgm:pt>
    <dgm:pt modelId="{D7DE6472-BB7A-4963-A687-A682EEC4825F}" type="pres">
      <dgm:prSet presAssocID="{1B7CC6C1-C690-448A-9782-9AC912F6999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29E54C9-8B4B-4B92-8BF8-278ED33EE724}" type="pres">
      <dgm:prSet presAssocID="{C92E159B-18E5-4E7F-9D16-28F62AFC203B}" presName="node" presStyleLbl="node1" presStyleIdx="1" presStyleCnt="6" custScaleX="193308" custRadScaleRad="190288" custRadScaleInc="38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3AEB5-5B53-44B0-BC3D-8F9BE42B9DF8}" type="pres">
      <dgm:prSet presAssocID="{B3FF58CF-5B44-4D81-9703-20EA486C0D12}" presName="Name9" presStyleLbl="parChTrans1D2" presStyleIdx="2" presStyleCnt="6"/>
      <dgm:spPr/>
      <dgm:t>
        <a:bodyPr/>
        <a:lstStyle/>
        <a:p>
          <a:endParaRPr lang="ru-RU"/>
        </a:p>
      </dgm:t>
    </dgm:pt>
    <dgm:pt modelId="{C498AB07-411C-4E53-A18B-644DE73F5D69}" type="pres">
      <dgm:prSet presAssocID="{B3FF58CF-5B44-4D81-9703-20EA486C0D1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C6B7EB5-DA3A-4CBB-8BE5-C2E04C9CB89E}" type="pres">
      <dgm:prSet presAssocID="{A2075D3E-4E81-4A13-979E-6C8C6CB1DE03}" presName="node" presStyleLbl="node1" presStyleIdx="2" presStyleCnt="6" custScaleX="208959" custRadScaleRad="199602" custRadScaleInc="-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5D76F-38A3-4A2A-8A53-CB2D0FD3CF4C}" type="pres">
      <dgm:prSet presAssocID="{0AF35413-AF05-44EB-8FD3-BE31CCD41F81}" presName="Name9" presStyleLbl="parChTrans1D2" presStyleIdx="3" presStyleCnt="6"/>
      <dgm:spPr/>
      <dgm:t>
        <a:bodyPr/>
        <a:lstStyle/>
        <a:p>
          <a:endParaRPr lang="ru-RU"/>
        </a:p>
      </dgm:t>
    </dgm:pt>
    <dgm:pt modelId="{D6816BBE-B433-4FB0-BA82-6217169BAD0A}" type="pres">
      <dgm:prSet presAssocID="{0AF35413-AF05-44EB-8FD3-BE31CCD41F8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6BFBF89-D96F-41F1-A738-2A6123AB848C}" type="pres">
      <dgm:prSet presAssocID="{075FC31E-32A2-4949-AA91-09A88A1E8452}" presName="node" presStyleLbl="node1" presStyleIdx="3" presStyleCnt="6" custScaleX="234481" custRadScaleRad="103562" custRadScaleInc="-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EEE63-1B47-4504-8B89-E38C7AB1C853}" type="pres">
      <dgm:prSet presAssocID="{BC62AE4A-D855-40F0-B9A7-5625296E7A28}" presName="Name9" presStyleLbl="parChTrans1D2" presStyleIdx="4" presStyleCnt="6"/>
      <dgm:spPr/>
      <dgm:t>
        <a:bodyPr/>
        <a:lstStyle/>
        <a:p>
          <a:endParaRPr lang="ru-RU"/>
        </a:p>
      </dgm:t>
    </dgm:pt>
    <dgm:pt modelId="{57B65E72-1D9A-4AC7-86F8-494627714191}" type="pres">
      <dgm:prSet presAssocID="{BC62AE4A-D855-40F0-B9A7-5625296E7A2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927737F-DE3C-4BCA-A737-81B023D966E1}" type="pres">
      <dgm:prSet presAssocID="{9E0C4162-640F-46C3-8DE9-2FC49E9F4F54}" presName="node" presStyleLbl="node1" presStyleIdx="4" presStyleCnt="6" custScaleX="196948" custRadScaleRad="186680" custRadScaleInc="1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A75FF-1644-4779-819E-934609F764E6}" type="pres">
      <dgm:prSet presAssocID="{FA85EE66-EEA9-4A26-B328-B9913E9F10B8}" presName="Name9" presStyleLbl="parChTrans1D2" presStyleIdx="5" presStyleCnt="6"/>
      <dgm:spPr/>
      <dgm:t>
        <a:bodyPr/>
        <a:lstStyle/>
        <a:p>
          <a:endParaRPr lang="ru-RU"/>
        </a:p>
      </dgm:t>
    </dgm:pt>
    <dgm:pt modelId="{542687F4-DFDE-47B5-943D-9F5A07C43220}" type="pres">
      <dgm:prSet presAssocID="{FA85EE66-EEA9-4A26-B328-B9913E9F10B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505E4B0-D908-4958-BE41-95B1A8060456}" type="pres">
      <dgm:prSet presAssocID="{B80CD187-81ED-432D-9EAB-FAB0CAB272B1}" presName="node" presStyleLbl="node1" presStyleIdx="5" presStyleCnt="6" custScaleX="246387" custRadScaleRad="178705" custRadScaleInc="-3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DEBC2-11D2-416A-8CF3-FFAA78ACAD11}" type="presOf" srcId="{34C171BE-FC70-4045-B7BE-D289CD9BC3F7}" destId="{39286E06-3B0E-4435-8D7B-7A2299F0FF3B}" srcOrd="0" destOrd="0" presId="urn:microsoft.com/office/officeart/2005/8/layout/radial1"/>
    <dgm:cxn modelId="{9F5F9DCB-F215-4A3D-848F-1E2DB50FC3A9}" type="presOf" srcId="{CCF9EC64-6BF1-4E7A-BE33-B2EA180AC2CE}" destId="{62D1B050-89B6-46B9-B98B-687D0807B0C1}" srcOrd="0" destOrd="0" presId="urn:microsoft.com/office/officeart/2005/8/layout/radial1"/>
    <dgm:cxn modelId="{67E08936-1099-48A2-8BBD-178DEF721686}" type="presOf" srcId="{FA85EE66-EEA9-4A26-B328-B9913E9F10B8}" destId="{E08A75FF-1644-4779-819E-934609F764E6}" srcOrd="0" destOrd="0" presId="urn:microsoft.com/office/officeart/2005/8/layout/radial1"/>
    <dgm:cxn modelId="{317CC223-BF0C-41E4-9A1C-94592F4CA2C7}" type="presOf" srcId="{9E0C4162-640F-46C3-8DE9-2FC49E9F4F54}" destId="{9927737F-DE3C-4BCA-A737-81B023D966E1}" srcOrd="0" destOrd="0" presId="urn:microsoft.com/office/officeart/2005/8/layout/radial1"/>
    <dgm:cxn modelId="{7BF75D3F-7D6B-41D2-9197-B2EB693B8026}" type="presOf" srcId="{FA85EE66-EEA9-4A26-B328-B9913E9F10B8}" destId="{542687F4-DFDE-47B5-943D-9F5A07C43220}" srcOrd="1" destOrd="0" presId="urn:microsoft.com/office/officeart/2005/8/layout/radial1"/>
    <dgm:cxn modelId="{7E361D21-889E-4979-9806-5611D03FEBC7}" type="presOf" srcId="{BC62AE4A-D855-40F0-B9A7-5625296E7A28}" destId="{4DAEEE63-1B47-4504-8B89-E38C7AB1C853}" srcOrd="0" destOrd="0" presId="urn:microsoft.com/office/officeart/2005/8/layout/radial1"/>
    <dgm:cxn modelId="{AFBD4B62-6C59-4747-870B-DB9766F756C5}" type="presOf" srcId="{0AF35413-AF05-44EB-8FD3-BE31CCD41F81}" destId="{D6816BBE-B433-4FB0-BA82-6217169BAD0A}" srcOrd="1" destOrd="0" presId="urn:microsoft.com/office/officeart/2005/8/layout/radial1"/>
    <dgm:cxn modelId="{8D7E2A09-492D-47ED-A0EF-08397714F26E}" srcId="{F05EEB20-ACB3-4F4D-9D89-8FF13370FF46}" destId="{CCF9EC64-6BF1-4E7A-BE33-B2EA180AC2CE}" srcOrd="0" destOrd="0" parTransId="{34C171BE-FC70-4045-B7BE-D289CD9BC3F7}" sibTransId="{87B06543-0603-4FEC-945C-0CD0AE34C16B}"/>
    <dgm:cxn modelId="{A9ABED18-656D-491B-BBED-4ABABD262C24}" type="presOf" srcId="{0AF35413-AF05-44EB-8FD3-BE31CCD41F81}" destId="{65F5D76F-38A3-4A2A-8A53-CB2D0FD3CF4C}" srcOrd="0" destOrd="0" presId="urn:microsoft.com/office/officeart/2005/8/layout/radial1"/>
    <dgm:cxn modelId="{3388981F-5B57-4392-8BAC-FFCC43C5E494}" type="presOf" srcId="{B80CD187-81ED-432D-9EAB-FAB0CAB272B1}" destId="{C505E4B0-D908-4958-BE41-95B1A8060456}" srcOrd="0" destOrd="0" presId="urn:microsoft.com/office/officeart/2005/8/layout/radial1"/>
    <dgm:cxn modelId="{1D7A0E86-593D-4C0C-A29C-09CDA8D3C599}" srcId="{F05EEB20-ACB3-4F4D-9D89-8FF13370FF46}" destId="{075FC31E-32A2-4949-AA91-09A88A1E8452}" srcOrd="3" destOrd="0" parTransId="{0AF35413-AF05-44EB-8FD3-BE31CCD41F81}" sibTransId="{5B269954-2E38-4172-B334-F7C15306192F}"/>
    <dgm:cxn modelId="{1C91D30A-6A78-409A-9783-ECE5FEA218F0}" srcId="{F05EEB20-ACB3-4F4D-9D89-8FF13370FF46}" destId="{B80CD187-81ED-432D-9EAB-FAB0CAB272B1}" srcOrd="5" destOrd="0" parTransId="{FA85EE66-EEA9-4A26-B328-B9913E9F10B8}" sibTransId="{8E21E3F2-5F89-47B9-8DDD-FB79C9A9F2F4}"/>
    <dgm:cxn modelId="{0CD93B04-E516-4426-A5A6-C7EE8B8FD26D}" srcId="{F05EEB20-ACB3-4F4D-9D89-8FF13370FF46}" destId="{9E0C4162-640F-46C3-8DE9-2FC49E9F4F54}" srcOrd="4" destOrd="0" parTransId="{BC62AE4A-D855-40F0-B9A7-5625296E7A28}" sibTransId="{423E75DC-268C-4885-912C-E447E7EA9B8E}"/>
    <dgm:cxn modelId="{B7D5F1B6-B598-46AD-BA49-CEAF0BAF06F2}" srcId="{F05EEB20-ACB3-4F4D-9D89-8FF13370FF46}" destId="{C92E159B-18E5-4E7F-9D16-28F62AFC203B}" srcOrd="1" destOrd="0" parTransId="{1B7CC6C1-C690-448A-9782-9AC912F6999F}" sibTransId="{7B570626-2581-4EC5-A1F3-E922DED89049}"/>
    <dgm:cxn modelId="{799BE36D-FC74-4680-BBFB-4BF850295FB7}" type="presOf" srcId="{9E0F0A12-B4FF-47F5-8408-34E0DAB86B89}" destId="{D0E636EF-B39B-41EA-B1C3-FCB50787FBAE}" srcOrd="0" destOrd="0" presId="urn:microsoft.com/office/officeart/2005/8/layout/radial1"/>
    <dgm:cxn modelId="{8D7306F4-C33D-45F3-8AB1-E97F554DED23}" srcId="{F05EEB20-ACB3-4F4D-9D89-8FF13370FF46}" destId="{A2075D3E-4E81-4A13-979E-6C8C6CB1DE03}" srcOrd="2" destOrd="0" parTransId="{B3FF58CF-5B44-4D81-9703-20EA486C0D12}" sibTransId="{DD2C583C-D941-44CC-883A-54B919DF9977}"/>
    <dgm:cxn modelId="{40E8A8A0-4594-4917-B4E7-892B446BCBDA}" type="presOf" srcId="{A2075D3E-4E81-4A13-979E-6C8C6CB1DE03}" destId="{8C6B7EB5-DA3A-4CBB-8BE5-C2E04C9CB89E}" srcOrd="0" destOrd="0" presId="urn:microsoft.com/office/officeart/2005/8/layout/radial1"/>
    <dgm:cxn modelId="{BBBF651C-7456-4F00-B48F-DB7D22FD6067}" type="presOf" srcId="{B3FF58CF-5B44-4D81-9703-20EA486C0D12}" destId="{6A13AEB5-5B53-44B0-BC3D-8F9BE42B9DF8}" srcOrd="0" destOrd="0" presId="urn:microsoft.com/office/officeart/2005/8/layout/radial1"/>
    <dgm:cxn modelId="{6AAD28C0-C028-49A4-94F7-58FDF83EEBBA}" type="presOf" srcId="{F05EEB20-ACB3-4F4D-9D89-8FF13370FF46}" destId="{B694707E-BF05-451B-9E3A-4B9A2506B71B}" srcOrd="0" destOrd="0" presId="urn:microsoft.com/office/officeart/2005/8/layout/radial1"/>
    <dgm:cxn modelId="{1115BF90-570A-4417-98E8-3966AE76842B}" type="presOf" srcId="{34C171BE-FC70-4045-B7BE-D289CD9BC3F7}" destId="{1FE8E61A-C227-460E-A3D2-1610B6A79DD7}" srcOrd="1" destOrd="0" presId="urn:microsoft.com/office/officeart/2005/8/layout/radial1"/>
    <dgm:cxn modelId="{327BDBE7-75AD-4CCF-A18B-0AE72AC50121}" type="presOf" srcId="{BC62AE4A-D855-40F0-B9A7-5625296E7A28}" destId="{57B65E72-1D9A-4AC7-86F8-494627714191}" srcOrd="1" destOrd="0" presId="urn:microsoft.com/office/officeart/2005/8/layout/radial1"/>
    <dgm:cxn modelId="{ACF43558-EC3D-4AB0-8ED2-267EB1ADB974}" type="presOf" srcId="{075FC31E-32A2-4949-AA91-09A88A1E8452}" destId="{D6BFBF89-D96F-41F1-A738-2A6123AB848C}" srcOrd="0" destOrd="0" presId="urn:microsoft.com/office/officeart/2005/8/layout/radial1"/>
    <dgm:cxn modelId="{AE7EA37D-143A-4AC7-9846-EFC60FB8B4C8}" type="presOf" srcId="{1B7CC6C1-C690-448A-9782-9AC912F6999F}" destId="{1C1B2B38-F8D8-40DE-A6E7-0557F7995642}" srcOrd="0" destOrd="0" presId="urn:microsoft.com/office/officeart/2005/8/layout/radial1"/>
    <dgm:cxn modelId="{FFF27C33-C8A5-4F0F-9036-881E12A06E01}" type="presOf" srcId="{1B7CC6C1-C690-448A-9782-9AC912F6999F}" destId="{D7DE6472-BB7A-4963-A687-A682EEC4825F}" srcOrd="1" destOrd="0" presId="urn:microsoft.com/office/officeart/2005/8/layout/radial1"/>
    <dgm:cxn modelId="{7BB33DDA-0FDF-4097-9AB2-170EE1893D0A}" type="presOf" srcId="{B3FF58CF-5B44-4D81-9703-20EA486C0D12}" destId="{C498AB07-411C-4E53-A18B-644DE73F5D69}" srcOrd="1" destOrd="0" presId="urn:microsoft.com/office/officeart/2005/8/layout/radial1"/>
    <dgm:cxn modelId="{01381A32-6C28-4910-BF81-63F25199E9CA}" type="presOf" srcId="{C92E159B-18E5-4E7F-9D16-28F62AFC203B}" destId="{E29E54C9-8B4B-4B92-8BF8-278ED33EE724}" srcOrd="0" destOrd="0" presId="urn:microsoft.com/office/officeart/2005/8/layout/radial1"/>
    <dgm:cxn modelId="{BCF2E492-3BB1-4327-85B7-1456BA391056}" srcId="{9E0F0A12-B4FF-47F5-8408-34E0DAB86B89}" destId="{F05EEB20-ACB3-4F4D-9D89-8FF13370FF46}" srcOrd="0" destOrd="0" parTransId="{16246D07-0894-4A5E-8A95-F57139E727FE}" sibTransId="{7C05813A-84B7-4889-B343-96756DC585A5}"/>
    <dgm:cxn modelId="{D60807FD-FEC9-4618-97F8-9489304E4197}" type="presParOf" srcId="{D0E636EF-B39B-41EA-B1C3-FCB50787FBAE}" destId="{B694707E-BF05-451B-9E3A-4B9A2506B71B}" srcOrd="0" destOrd="0" presId="urn:microsoft.com/office/officeart/2005/8/layout/radial1"/>
    <dgm:cxn modelId="{69599F61-4B3F-4B0D-90F6-665C7ADE8506}" type="presParOf" srcId="{D0E636EF-B39B-41EA-B1C3-FCB50787FBAE}" destId="{39286E06-3B0E-4435-8D7B-7A2299F0FF3B}" srcOrd="1" destOrd="0" presId="urn:microsoft.com/office/officeart/2005/8/layout/radial1"/>
    <dgm:cxn modelId="{16A7DBBB-72DA-49DC-85DD-0E9F4E4BB023}" type="presParOf" srcId="{39286E06-3B0E-4435-8D7B-7A2299F0FF3B}" destId="{1FE8E61A-C227-460E-A3D2-1610B6A79DD7}" srcOrd="0" destOrd="0" presId="urn:microsoft.com/office/officeart/2005/8/layout/radial1"/>
    <dgm:cxn modelId="{E1A8401A-FE68-436D-9041-D70963ADCC48}" type="presParOf" srcId="{D0E636EF-B39B-41EA-B1C3-FCB50787FBAE}" destId="{62D1B050-89B6-46B9-B98B-687D0807B0C1}" srcOrd="2" destOrd="0" presId="urn:microsoft.com/office/officeart/2005/8/layout/radial1"/>
    <dgm:cxn modelId="{164C7F9B-E19F-4E33-BEF3-AFAABAFD5D41}" type="presParOf" srcId="{D0E636EF-B39B-41EA-B1C3-FCB50787FBAE}" destId="{1C1B2B38-F8D8-40DE-A6E7-0557F7995642}" srcOrd="3" destOrd="0" presId="urn:microsoft.com/office/officeart/2005/8/layout/radial1"/>
    <dgm:cxn modelId="{C5EA44AE-48B4-4BF8-BD14-1AB26EC0E301}" type="presParOf" srcId="{1C1B2B38-F8D8-40DE-A6E7-0557F7995642}" destId="{D7DE6472-BB7A-4963-A687-A682EEC4825F}" srcOrd="0" destOrd="0" presId="urn:microsoft.com/office/officeart/2005/8/layout/radial1"/>
    <dgm:cxn modelId="{8E2A16A3-288D-40E7-AD61-774711951B70}" type="presParOf" srcId="{D0E636EF-B39B-41EA-B1C3-FCB50787FBAE}" destId="{E29E54C9-8B4B-4B92-8BF8-278ED33EE724}" srcOrd="4" destOrd="0" presId="urn:microsoft.com/office/officeart/2005/8/layout/radial1"/>
    <dgm:cxn modelId="{4E343653-A0E8-47F3-86A9-BDCEB035A489}" type="presParOf" srcId="{D0E636EF-B39B-41EA-B1C3-FCB50787FBAE}" destId="{6A13AEB5-5B53-44B0-BC3D-8F9BE42B9DF8}" srcOrd="5" destOrd="0" presId="urn:microsoft.com/office/officeart/2005/8/layout/radial1"/>
    <dgm:cxn modelId="{9E045443-C419-41E0-B1AE-63E1323CA5D0}" type="presParOf" srcId="{6A13AEB5-5B53-44B0-BC3D-8F9BE42B9DF8}" destId="{C498AB07-411C-4E53-A18B-644DE73F5D69}" srcOrd="0" destOrd="0" presId="urn:microsoft.com/office/officeart/2005/8/layout/radial1"/>
    <dgm:cxn modelId="{D0126114-9968-461C-889D-93C64A42774F}" type="presParOf" srcId="{D0E636EF-B39B-41EA-B1C3-FCB50787FBAE}" destId="{8C6B7EB5-DA3A-4CBB-8BE5-C2E04C9CB89E}" srcOrd="6" destOrd="0" presId="urn:microsoft.com/office/officeart/2005/8/layout/radial1"/>
    <dgm:cxn modelId="{A19822B5-0B6F-4BB7-AA56-3F7255116F79}" type="presParOf" srcId="{D0E636EF-B39B-41EA-B1C3-FCB50787FBAE}" destId="{65F5D76F-38A3-4A2A-8A53-CB2D0FD3CF4C}" srcOrd="7" destOrd="0" presId="urn:microsoft.com/office/officeart/2005/8/layout/radial1"/>
    <dgm:cxn modelId="{288E808E-B6DB-4074-AE10-FF6F90FFAA60}" type="presParOf" srcId="{65F5D76F-38A3-4A2A-8A53-CB2D0FD3CF4C}" destId="{D6816BBE-B433-4FB0-BA82-6217169BAD0A}" srcOrd="0" destOrd="0" presId="urn:microsoft.com/office/officeart/2005/8/layout/radial1"/>
    <dgm:cxn modelId="{C68679B1-3C41-461E-8932-6EAD596E4D09}" type="presParOf" srcId="{D0E636EF-B39B-41EA-B1C3-FCB50787FBAE}" destId="{D6BFBF89-D96F-41F1-A738-2A6123AB848C}" srcOrd="8" destOrd="0" presId="urn:microsoft.com/office/officeart/2005/8/layout/radial1"/>
    <dgm:cxn modelId="{97D55D6A-5F17-4E07-9042-11A2F6BE5AC9}" type="presParOf" srcId="{D0E636EF-B39B-41EA-B1C3-FCB50787FBAE}" destId="{4DAEEE63-1B47-4504-8B89-E38C7AB1C853}" srcOrd="9" destOrd="0" presId="urn:microsoft.com/office/officeart/2005/8/layout/radial1"/>
    <dgm:cxn modelId="{1225DD06-77F5-49F6-B868-DF86BE70E7AE}" type="presParOf" srcId="{4DAEEE63-1B47-4504-8B89-E38C7AB1C853}" destId="{57B65E72-1D9A-4AC7-86F8-494627714191}" srcOrd="0" destOrd="0" presId="urn:microsoft.com/office/officeart/2005/8/layout/radial1"/>
    <dgm:cxn modelId="{7ECEEDC8-2217-4901-A405-51B306B6690E}" type="presParOf" srcId="{D0E636EF-B39B-41EA-B1C3-FCB50787FBAE}" destId="{9927737F-DE3C-4BCA-A737-81B023D966E1}" srcOrd="10" destOrd="0" presId="urn:microsoft.com/office/officeart/2005/8/layout/radial1"/>
    <dgm:cxn modelId="{0D288616-062D-46B1-8DCC-420FE426F78F}" type="presParOf" srcId="{D0E636EF-B39B-41EA-B1C3-FCB50787FBAE}" destId="{E08A75FF-1644-4779-819E-934609F764E6}" srcOrd="11" destOrd="0" presId="urn:microsoft.com/office/officeart/2005/8/layout/radial1"/>
    <dgm:cxn modelId="{DC52677E-FDF6-4512-8D44-52EDA89E5370}" type="presParOf" srcId="{E08A75FF-1644-4779-819E-934609F764E6}" destId="{542687F4-DFDE-47B5-943D-9F5A07C43220}" srcOrd="0" destOrd="0" presId="urn:microsoft.com/office/officeart/2005/8/layout/radial1"/>
    <dgm:cxn modelId="{22D70B01-D730-470C-B4FD-FD3FB9534C3F}" type="presParOf" srcId="{D0E636EF-B39B-41EA-B1C3-FCB50787FBAE}" destId="{C505E4B0-D908-4958-BE41-95B1A806045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F0A12-B4FF-47F5-8408-34E0DAB86B89}" type="doc">
      <dgm:prSet loTypeId="urn:microsoft.com/office/officeart/2005/8/layout/radial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5EEB20-ACB3-4F4D-9D89-8FF13370FF4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+mj-lt"/>
            </a:rPr>
            <a:t>Речення</a:t>
          </a:r>
          <a:endParaRPr lang="ru-RU" sz="2400" b="1" dirty="0">
            <a:solidFill>
              <a:schemeClr val="tx1"/>
            </a:solidFill>
            <a:latin typeface="+mj-lt"/>
          </a:endParaRPr>
        </a:p>
      </dgm:t>
    </dgm:pt>
    <dgm:pt modelId="{16246D07-0894-4A5E-8A95-F57139E727FE}" type="parTrans" cxnId="{BCF2E492-3BB1-4327-85B7-1456BA39105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7C05813A-84B7-4889-B343-96756DC585A5}" type="sibTrans" cxnId="{BCF2E492-3BB1-4327-85B7-1456BA39105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CCF9EC64-6BF1-4E7A-BE33-B2EA180AC2C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Робота з деформованим реченням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34C171BE-FC70-4045-B7BE-D289CD9BC3F7}" type="parTrans" cxnId="{8D7E2A09-492D-47ED-A0EF-08397714F26E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87B06543-0603-4FEC-945C-0CD0AE34C16B}" type="sibTrans" cxnId="{8D7E2A09-492D-47ED-A0EF-08397714F26E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C92E159B-18E5-4E7F-9D16-28F62AFC203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Доповнення речень іншими частинами мови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1B7CC6C1-C690-448A-9782-9AC912F6999F}" type="parTrans" cxnId="{B7D5F1B6-B598-46AD-BA49-CEAF0BAF06F2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7B570626-2581-4EC5-A1F3-E922DED89049}" type="sibTrans" cxnId="{B7D5F1B6-B598-46AD-BA49-CEAF0BAF06F2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A2075D3E-4E81-4A13-979E-6C8C6CB1DE0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Поширення речень другорядними членами речень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B3FF58CF-5B44-4D81-9703-20EA486C0D12}" type="parTrans" cxnId="{8D7306F4-C33D-45F3-8AB1-E97F554DED23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DD2C583C-D941-44CC-883A-54B919DF9977}" type="sibTrans" cxnId="{8D7306F4-C33D-45F3-8AB1-E97F554DED23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075FC31E-32A2-4949-AA91-09A88A1E845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+mj-lt"/>
            </a:rPr>
            <a:t>Закінчити речення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0AF35413-AF05-44EB-8FD3-BE31CCD41F81}" type="parTrans" cxnId="{1D7A0E86-593D-4C0C-A29C-09CDA8D3C599}">
      <dgm:prSet custT="1"/>
      <dgm:spPr/>
      <dgm:t>
        <a:bodyPr/>
        <a:lstStyle/>
        <a:p>
          <a:endParaRPr lang="ru-RU" sz="900" b="1">
            <a:solidFill>
              <a:schemeClr val="tx1"/>
            </a:solidFill>
            <a:latin typeface="+mj-lt"/>
          </a:endParaRPr>
        </a:p>
      </dgm:t>
    </dgm:pt>
    <dgm:pt modelId="{5B269954-2E38-4172-B334-F7C15306192F}" type="sibTrans" cxnId="{1D7A0E86-593D-4C0C-A29C-09CDA8D3C599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j-lt"/>
          </a:endParaRPr>
        </a:p>
      </dgm:t>
    </dgm:pt>
    <dgm:pt modelId="{691821AB-D1B2-4235-92FD-208B2BE979D4}" type="pres">
      <dgm:prSet presAssocID="{9E0F0A12-B4FF-47F5-8408-34E0DAB86B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885D30-AE73-4038-AAFF-3DD4D539E8CF}" type="pres">
      <dgm:prSet presAssocID="{F05EEB20-ACB3-4F4D-9D89-8FF13370FF46}" presName="centerShape" presStyleLbl="node0" presStyleIdx="0" presStyleCnt="1" custScaleX="153592" custScaleY="72879" custLinFactNeighborX="4782" custLinFactNeighborY="487"/>
      <dgm:spPr/>
      <dgm:t>
        <a:bodyPr/>
        <a:lstStyle/>
        <a:p>
          <a:endParaRPr lang="ru-RU"/>
        </a:p>
      </dgm:t>
    </dgm:pt>
    <dgm:pt modelId="{4986F770-4F7D-4E4E-94A2-6DC9B0B22DC4}" type="pres">
      <dgm:prSet presAssocID="{CCF9EC64-6BF1-4E7A-BE33-B2EA180AC2CE}" presName="node" presStyleLbl="node1" presStyleIdx="0" presStyleCnt="4" custScaleX="32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A9C6D-7CC5-46AC-AFDD-97ECA70A82C2}" type="pres">
      <dgm:prSet presAssocID="{CCF9EC64-6BF1-4E7A-BE33-B2EA180AC2CE}" presName="dummy" presStyleCnt="0"/>
      <dgm:spPr/>
    </dgm:pt>
    <dgm:pt modelId="{DEF47DED-CD7D-485A-AAC4-38C8F4F89ED8}" type="pres">
      <dgm:prSet presAssocID="{87B06543-0603-4FEC-945C-0CD0AE34C16B}" presName="sibTrans" presStyleLbl="sibTrans2D1" presStyleIdx="0" presStyleCnt="4" custScaleY="86064"/>
      <dgm:spPr/>
      <dgm:t>
        <a:bodyPr/>
        <a:lstStyle/>
        <a:p>
          <a:endParaRPr lang="ru-RU"/>
        </a:p>
      </dgm:t>
    </dgm:pt>
    <dgm:pt modelId="{C45C6907-89F8-4FCF-AF19-B7E8EFB5E43D}" type="pres">
      <dgm:prSet presAssocID="{C92E159B-18E5-4E7F-9D16-28F62AFC203B}" presName="node" presStyleLbl="node1" presStyleIdx="1" presStyleCnt="4" custScaleX="255022" custScaleY="145774" custRadScaleRad="176666" custRadScaleInc="9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FD4F7-B2BF-4EE4-88E1-75640D6C03A0}" type="pres">
      <dgm:prSet presAssocID="{C92E159B-18E5-4E7F-9D16-28F62AFC203B}" presName="dummy" presStyleCnt="0"/>
      <dgm:spPr/>
    </dgm:pt>
    <dgm:pt modelId="{E0B39E38-DFEC-4AA6-9CC5-5C053D02DE94}" type="pres">
      <dgm:prSet presAssocID="{7B570626-2581-4EC5-A1F3-E922DED89049}" presName="sibTrans" presStyleLbl="sibTrans2D1" presStyleIdx="1" presStyleCnt="4" custScaleX="110223"/>
      <dgm:spPr/>
      <dgm:t>
        <a:bodyPr/>
        <a:lstStyle/>
        <a:p>
          <a:endParaRPr lang="ru-RU"/>
        </a:p>
      </dgm:t>
    </dgm:pt>
    <dgm:pt modelId="{07565C5A-DECC-442B-B333-4A02DFC45598}" type="pres">
      <dgm:prSet presAssocID="{A2075D3E-4E81-4A13-979E-6C8C6CB1DE03}" presName="node" presStyleLbl="node1" presStyleIdx="2" presStyleCnt="4" custScaleX="314332" custScaleY="13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CCFCF-B601-4D35-9305-7BEF719A2CFF}" type="pres">
      <dgm:prSet presAssocID="{A2075D3E-4E81-4A13-979E-6C8C6CB1DE03}" presName="dummy" presStyleCnt="0"/>
      <dgm:spPr/>
    </dgm:pt>
    <dgm:pt modelId="{2947CF67-8647-4956-9B4F-9E5AA988B082}" type="pres">
      <dgm:prSet presAssocID="{DD2C583C-D941-44CC-883A-54B919DF997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58DF606-13F2-40CE-BD16-5EC4E9F60A83}" type="pres">
      <dgm:prSet presAssocID="{075FC31E-32A2-4949-AA91-09A88A1E8452}" presName="node" presStyleLbl="node1" presStyleIdx="3" presStyleCnt="4" custScaleX="260649" custRadScaleRad="170000" custRadScaleInc="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AB043-C071-41A2-85E1-CCFDFD591A71}" type="pres">
      <dgm:prSet presAssocID="{075FC31E-32A2-4949-AA91-09A88A1E8452}" presName="dummy" presStyleCnt="0"/>
      <dgm:spPr/>
    </dgm:pt>
    <dgm:pt modelId="{852A9BC1-104D-409E-839F-45FE1CE62A53}" type="pres">
      <dgm:prSet presAssocID="{5B269954-2E38-4172-B334-F7C15306192F}" presName="sibTrans" presStyleLbl="sibTrans2D1" presStyleIdx="3" presStyleCnt="4" custScaleX="102377"/>
      <dgm:spPr/>
      <dgm:t>
        <a:bodyPr/>
        <a:lstStyle/>
        <a:p>
          <a:endParaRPr lang="ru-RU"/>
        </a:p>
      </dgm:t>
    </dgm:pt>
  </dgm:ptLst>
  <dgm:cxnLst>
    <dgm:cxn modelId="{B7D5F1B6-B598-46AD-BA49-CEAF0BAF06F2}" srcId="{F05EEB20-ACB3-4F4D-9D89-8FF13370FF46}" destId="{C92E159B-18E5-4E7F-9D16-28F62AFC203B}" srcOrd="1" destOrd="0" parTransId="{1B7CC6C1-C690-448A-9782-9AC912F6999F}" sibTransId="{7B570626-2581-4EC5-A1F3-E922DED89049}"/>
    <dgm:cxn modelId="{DAA45D68-62EF-42FB-A19D-A93935F3F7DD}" type="presOf" srcId="{075FC31E-32A2-4949-AA91-09A88A1E8452}" destId="{358DF606-13F2-40CE-BD16-5EC4E9F60A83}" srcOrd="0" destOrd="0" presId="urn:microsoft.com/office/officeart/2005/8/layout/radial6"/>
    <dgm:cxn modelId="{EC675C1C-F9A8-491E-B734-698801635A4F}" type="presOf" srcId="{7B570626-2581-4EC5-A1F3-E922DED89049}" destId="{E0B39E38-DFEC-4AA6-9CC5-5C053D02DE94}" srcOrd="0" destOrd="0" presId="urn:microsoft.com/office/officeart/2005/8/layout/radial6"/>
    <dgm:cxn modelId="{71BDB22A-159A-44D1-86CE-24584C1BADBD}" type="presOf" srcId="{A2075D3E-4E81-4A13-979E-6C8C6CB1DE03}" destId="{07565C5A-DECC-442B-B333-4A02DFC45598}" srcOrd="0" destOrd="0" presId="urn:microsoft.com/office/officeart/2005/8/layout/radial6"/>
    <dgm:cxn modelId="{DAB48D54-2626-4CF9-8989-6B48ABC9D28B}" type="presOf" srcId="{87B06543-0603-4FEC-945C-0CD0AE34C16B}" destId="{DEF47DED-CD7D-485A-AAC4-38C8F4F89ED8}" srcOrd="0" destOrd="0" presId="urn:microsoft.com/office/officeart/2005/8/layout/radial6"/>
    <dgm:cxn modelId="{1D7A0E86-593D-4C0C-A29C-09CDA8D3C599}" srcId="{F05EEB20-ACB3-4F4D-9D89-8FF13370FF46}" destId="{075FC31E-32A2-4949-AA91-09A88A1E8452}" srcOrd="3" destOrd="0" parTransId="{0AF35413-AF05-44EB-8FD3-BE31CCD41F81}" sibTransId="{5B269954-2E38-4172-B334-F7C15306192F}"/>
    <dgm:cxn modelId="{6AF2DEC5-FC67-4F84-9DFC-1A5F2B1A51F7}" type="presOf" srcId="{DD2C583C-D941-44CC-883A-54B919DF9977}" destId="{2947CF67-8647-4956-9B4F-9E5AA988B082}" srcOrd="0" destOrd="0" presId="urn:microsoft.com/office/officeart/2005/8/layout/radial6"/>
    <dgm:cxn modelId="{CA495DF9-FC23-42F5-9652-1B4F44031BDB}" type="presOf" srcId="{F05EEB20-ACB3-4F4D-9D89-8FF13370FF46}" destId="{80885D30-AE73-4038-AAFF-3DD4D539E8CF}" srcOrd="0" destOrd="0" presId="urn:microsoft.com/office/officeart/2005/8/layout/radial6"/>
    <dgm:cxn modelId="{BCF2E492-3BB1-4327-85B7-1456BA391056}" srcId="{9E0F0A12-B4FF-47F5-8408-34E0DAB86B89}" destId="{F05EEB20-ACB3-4F4D-9D89-8FF13370FF46}" srcOrd="0" destOrd="0" parTransId="{16246D07-0894-4A5E-8A95-F57139E727FE}" sibTransId="{7C05813A-84B7-4889-B343-96756DC585A5}"/>
    <dgm:cxn modelId="{8D7E2A09-492D-47ED-A0EF-08397714F26E}" srcId="{F05EEB20-ACB3-4F4D-9D89-8FF13370FF46}" destId="{CCF9EC64-6BF1-4E7A-BE33-B2EA180AC2CE}" srcOrd="0" destOrd="0" parTransId="{34C171BE-FC70-4045-B7BE-D289CD9BC3F7}" sibTransId="{87B06543-0603-4FEC-945C-0CD0AE34C16B}"/>
    <dgm:cxn modelId="{A880590F-F4FD-4078-B3E1-A5CD2DB413C8}" type="presOf" srcId="{5B269954-2E38-4172-B334-F7C15306192F}" destId="{852A9BC1-104D-409E-839F-45FE1CE62A53}" srcOrd="0" destOrd="0" presId="urn:microsoft.com/office/officeart/2005/8/layout/radial6"/>
    <dgm:cxn modelId="{CD3797F2-027F-405E-8761-75A3A23C7E82}" type="presOf" srcId="{9E0F0A12-B4FF-47F5-8408-34E0DAB86B89}" destId="{691821AB-D1B2-4235-92FD-208B2BE979D4}" srcOrd="0" destOrd="0" presId="urn:microsoft.com/office/officeart/2005/8/layout/radial6"/>
    <dgm:cxn modelId="{7A3F6648-E0D5-49E2-ACF1-B0A15DB1D177}" type="presOf" srcId="{C92E159B-18E5-4E7F-9D16-28F62AFC203B}" destId="{C45C6907-89F8-4FCF-AF19-B7E8EFB5E43D}" srcOrd="0" destOrd="0" presId="urn:microsoft.com/office/officeart/2005/8/layout/radial6"/>
    <dgm:cxn modelId="{8D7306F4-C33D-45F3-8AB1-E97F554DED23}" srcId="{F05EEB20-ACB3-4F4D-9D89-8FF13370FF46}" destId="{A2075D3E-4E81-4A13-979E-6C8C6CB1DE03}" srcOrd="2" destOrd="0" parTransId="{B3FF58CF-5B44-4D81-9703-20EA486C0D12}" sibTransId="{DD2C583C-D941-44CC-883A-54B919DF9977}"/>
    <dgm:cxn modelId="{147E1BFF-C26D-4A70-97D4-3AB388BC7BBA}" type="presOf" srcId="{CCF9EC64-6BF1-4E7A-BE33-B2EA180AC2CE}" destId="{4986F770-4F7D-4E4E-94A2-6DC9B0B22DC4}" srcOrd="0" destOrd="0" presId="urn:microsoft.com/office/officeart/2005/8/layout/radial6"/>
    <dgm:cxn modelId="{CDE00B21-D849-4C30-A270-E82095A85A04}" type="presParOf" srcId="{691821AB-D1B2-4235-92FD-208B2BE979D4}" destId="{80885D30-AE73-4038-AAFF-3DD4D539E8CF}" srcOrd="0" destOrd="0" presId="urn:microsoft.com/office/officeart/2005/8/layout/radial6"/>
    <dgm:cxn modelId="{FE2109BA-68AC-4ABC-B24B-508B7F606852}" type="presParOf" srcId="{691821AB-D1B2-4235-92FD-208B2BE979D4}" destId="{4986F770-4F7D-4E4E-94A2-6DC9B0B22DC4}" srcOrd="1" destOrd="0" presId="urn:microsoft.com/office/officeart/2005/8/layout/radial6"/>
    <dgm:cxn modelId="{19858D05-4DE8-40DF-B1F3-596A87A1ADB3}" type="presParOf" srcId="{691821AB-D1B2-4235-92FD-208B2BE979D4}" destId="{937A9C6D-7CC5-46AC-AFDD-97ECA70A82C2}" srcOrd="2" destOrd="0" presId="urn:microsoft.com/office/officeart/2005/8/layout/radial6"/>
    <dgm:cxn modelId="{326899CD-95D0-41CE-828C-DF6EEB1EA704}" type="presParOf" srcId="{691821AB-D1B2-4235-92FD-208B2BE979D4}" destId="{DEF47DED-CD7D-485A-AAC4-38C8F4F89ED8}" srcOrd="3" destOrd="0" presId="urn:microsoft.com/office/officeart/2005/8/layout/radial6"/>
    <dgm:cxn modelId="{4DF6E302-82B5-4C16-A564-FB6D180EC569}" type="presParOf" srcId="{691821AB-D1B2-4235-92FD-208B2BE979D4}" destId="{C45C6907-89F8-4FCF-AF19-B7E8EFB5E43D}" srcOrd="4" destOrd="0" presId="urn:microsoft.com/office/officeart/2005/8/layout/radial6"/>
    <dgm:cxn modelId="{EFD3F3CC-2906-4109-A5B1-BBC53E8EB2D8}" type="presParOf" srcId="{691821AB-D1B2-4235-92FD-208B2BE979D4}" destId="{CB6FD4F7-B2BF-4EE4-88E1-75640D6C03A0}" srcOrd="5" destOrd="0" presId="urn:microsoft.com/office/officeart/2005/8/layout/radial6"/>
    <dgm:cxn modelId="{967E8F08-979C-4FA7-9C1B-13E924A6A44B}" type="presParOf" srcId="{691821AB-D1B2-4235-92FD-208B2BE979D4}" destId="{E0B39E38-DFEC-4AA6-9CC5-5C053D02DE94}" srcOrd="6" destOrd="0" presId="urn:microsoft.com/office/officeart/2005/8/layout/radial6"/>
    <dgm:cxn modelId="{3E8DCB3F-AF03-4EB7-9F2B-6DB21C1B8379}" type="presParOf" srcId="{691821AB-D1B2-4235-92FD-208B2BE979D4}" destId="{07565C5A-DECC-442B-B333-4A02DFC45598}" srcOrd="7" destOrd="0" presId="urn:microsoft.com/office/officeart/2005/8/layout/radial6"/>
    <dgm:cxn modelId="{85973D78-5AB5-4FC1-ABBC-423D63355956}" type="presParOf" srcId="{691821AB-D1B2-4235-92FD-208B2BE979D4}" destId="{15FCCFCF-B601-4D35-9305-7BEF719A2CFF}" srcOrd="8" destOrd="0" presId="urn:microsoft.com/office/officeart/2005/8/layout/radial6"/>
    <dgm:cxn modelId="{1054198F-06A3-404F-9E99-40EA3E2860EF}" type="presParOf" srcId="{691821AB-D1B2-4235-92FD-208B2BE979D4}" destId="{2947CF67-8647-4956-9B4F-9E5AA988B082}" srcOrd="9" destOrd="0" presId="urn:microsoft.com/office/officeart/2005/8/layout/radial6"/>
    <dgm:cxn modelId="{5FF10D65-C0B0-41FB-99A8-99A5F01793AD}" type="presParOf" srcId="{691821AB-D1B2-4235-92FD-208B2BE979D4}" destId="{358DF606-13F2-40CE-BD16-5EC4E9F60A83}" srcOrd="10" destOrd="0" presId="urn:microsoft.com/office/officeart/2005/8/layout/radial6"/>
    <dgm:cxn modelId="{775F9D4E-12CB-4F0B-8E98-F48C3F9DE517}" type="presParOf" srcId="{691821AB-D1B2-4235-92FD-208B2BE979D4}" destId="{DE9AB043-C071-41A2-85E1-CCFDFD591A71}" srcOrd="11" destOrd="0" presId="urn:microsoft.com/office/officeart/2005/8/layout/radial6"/>
    <dgm:cxn modelId="{C9E60553-FCCC-424D-A513-A3AF7908B9AA}" type="presParOf" srcId="{691821AB-D1B2-4235-92FD-208B2BE979D4}" destId="{852A9BC1-104D-409E-839F-45FE1CE62A5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F0A12-B4FF-47F5-8408-34E0DAB86B89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5EEB20-ACB3-4F4D-9D89-8FF13370FF46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tx1"/>
              </a:solidFill>
              <a:latin typeface="+mj-lt"/>
            </a:rPr>
            <a:t>Текст</a:t>
          </a:r>
          <a:endParaRPr lang="ru-RU" sz="4800" b="1" dirty="0">
            <a:solidFill>
              <a:schemeClr val="tx1"/>
            </a:solidFill>
            <a:latin typeface="+mj-lt"/>
          </a:endParaRPr>
        </a:p>
      </dgm:t>
    </dgm:pt>
    <dgm:pt modelId="{16246D07-0894-4A5E-8A95-F57139E727FE}" type="parTrans" cxnId="{BCF2E492-3BB1-4327-85B7-1456BA39105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+mj-lt"/>
          </a:endParaRPr>
        </a:p>
      </dgm:t>
    </dgm:pt>
    <dgm:pt modelId="{7C05813A-84B7-4889-B343-96756DC585A5}" type="sibTrans" cxnId="{BCF2E492-3BB1-4327-85B7-1456BA39105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+mj-lt"/>
          </a:endParaRPr>
        </a:p>
      </dgm:t>
    </dgm:pt>
    <dgm:pt modelId="{CCF9EC64-6BF1-4E7A-BE33-B2EA180AC2C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+mj-lt"/>
            </a:rPr>
            <a:t>Поділити текст на речення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34C171BE-FC70-4045-B7BE-D289CD9BC3F7}" type="parTrans" cxnId="{8D7E2A09-492D-47ED-A0EF-08397714F26E}">
      <dgm:prSet custT="1"/>
      <dgm:spPr/>
      <dgm:t>
        <a:bodyPr/>
        <a:lstStyle/>
        <a:p>
          <a:endParaRPr lang="ru-RU" sz="1000" b="1">
            <a:solidFill>
              <a:schemeClr val="tx1"/>
            </a:solidFill>
            <a:latin typeface="+mj-lt"/>
          </a:endParaRPr>
        </a:p>
      </dgm:t>
    </dgm:pt>
    <dgm:pt modelId="{87B06543-0603-4FEC-945C-0CD0AE34C16B}" type="sibTrans" cxnId="{8D7E2A09-492D-47ED-A0EF-08397714F26E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+mj-lt"/>
          </a:endParaRPr>
        </a:p>
      </dgm:t>
    </dgm:pt>
    <dgm:pt modelId="{C92E159B-18E5-4E7F-9D16-28F62AFC203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+mj-lt"/>
            </a:rPr>
            <a:t>Робота з деформованим текстом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1B7CC6C1-C690-448A-9782-9AC912F6999F}" type="parTrans" cxnId="{B7D5F1B6-B598-46AD-BA49-CEAF0BAF06F2}">
      <dgm:prSet custT="1"/>
      <dgm:spPr/>
      <dgm:t>
        <a:bodyPr/>
        <a:lstStyle/>
        <a:p>
          <a:endParaRPr lang="ru-RU" sz="1000" b="1">
            <a:solidFill>
              <a:schemeClr val="tx1"/>
            </a:solidFill>
            <a:latin typeface="+mj-lt"/>
          </a:endParaRPr>
        </a:p>
      </dgm:t>
    </dgm:pt>
    <dgm:pt modelId="{7B570626-2581-4EC5-A1F3-E922DED89049}" type="sibTrans" cxnId="{B7D5F1B6-B598-46AD-BA49-CEAF0BAF06F2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+mj-lt"/>
          </a:endParaRPr>
        </a:p>
      </dgm:t>
    </dgm:pt>
    <dgm:pt modelId="{A2075D3E-4E81-4A13-979E-6C8C6CB1DE03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+mj-lt"/>
            </a:rPr>
            <a:t>Римування. Складання віршів.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B3FF58CF-5B44-4D81-9703-20EA486C0D12}" type="parTrans" cxnId="{8D7306F4-C33D-45F3-8AB1-E97F554DED23}">
      <dgm:prSet custT="1"/>
      <dgm:spPr/>
      <dgm:t>
        <a:bodyPr/>
        <a:lstStyle/>
        <a:p>
          <a:endParaRPr lang="ru-RU" sz="1000" b="1">
            <a:solidFill>
              <a:schemeClr val="tx1"/>
            </a:solidFill>
            <a:latin typeface="+mj-lt"/>
          </a:endParaRPr>
        </a:p>
      </dgm:t>
    </dgm:pt>
    <dgm:pt modelId="{DD2C583C-D941-44CC-883A-54B919DF9977}" type="sibTrans" cxnId="{8D7306F4-C33D-45F3-8AB1-E97F554DED23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+mj-lt"/>
          </a:endParaRPr>
        </a:p>
      </dgm:t>
    </dgm:pt>
    <dgm:pt modelId="{075FC31E-32A2-4949-AA91-09A88A1E845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+mj-lt"/>
            </a:rPr>
            <a:t>Відредагувати тест</a:t>
          </a:r>
          <a:endParaRPr lang="ru-RU" sz="2400" b="1" dirty="0">
            <a:solidFill>
              <a:schemeClr val="tx1"/>
            </a:solidFill>
            <a:latin typeface="+mj-lt"/>
          </a:endParaRPr>
        </a:p>
      </dgm:t>
    </dgm:pt>
    <dgm:pt modelId="{0AF35413-AF05-44EB-8FD3-BE31CCD41F81}" type="parTrans" cxnId="{1D7A0E86-593D-4C0C-A29C-09CDA8D3C599}">
      <dgm:prSet custT="1"/>
      <dgm:spPr/>
      <dgm:t>
        <a:bodyPr/>
        <a:lstStyle/>
        <a:p>
          <a:endParaRPr lang="ru-RU" sz="1000" b="1">
            <a:solidFill>
              <a:schemeClr val="tx1"/>
            </a:solidFill>
            <a:latin typeface="+mj-lt"/>
          </a:endParaRPr>
        </a:p>
      </dgm:t>
    </dgm:pt>
    <dgm:pt modelId="{5B269954-2E38-4172-B334-F7C15306192F}" type="sibTrans" cxnId="{1D7A0E86-593D-4C0C-A29C-09CDA8D3C599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+mj-lt"/>
          </a:endParaRPr>
        </a:p>
      </dgm:t>
    </dgm:pt>
    <dgm:pt modelId="{B5715545-42A5-45C1-82FD-B2F19442AFC0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Побудова тексту від імені особи</a:t>
          </a:r>
          <a:endParaRPr lang="ru-RU" sz="1800" b="1" dirty="0">
            <a:solidFill>
              <a:schemeClr val="tx1"/>
            </a:solidFill>
          </a:endParaRPr>
        </a:p>
      </dgm:t>
    </dgm:pt>
    <dgm:pt modelId="{7FFC906E-F088-4729-A1D7-4593F8B7786C}" type="parTrans" cxnId="{3EDD11A3-B48E-4A0C-AC99-38B44162A22D}">
      <dgm:prSet custT="1"/>
      <dgm:spPr/>
      <dgm:t>
        <a:bodyPr/>
        <a:lstStyle/>
        <a:p>
          <a:endParaRPr lang="ru-RU" sz="600" b="1">
            <a:solidFill>
              <a:schemeClr val="tx1"/>
            </a:solidFill>
          </a:endParaRPr>
        </a:p>
      </dgm:t>
    </dgm:pt>
    <dgm:pt modelId="{1CB3F5AE-23D3-499D-AB5B-DDC29D2798B2}" type="sibTrans" cxnId="{3EDD11A3-B48E-4A0C-AC99-38B44162A22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1BC0D7A-894D-4AF0-8710-08FC414B857B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Твори за картиною, серією малюнків, планом</a:t>
          </a:r>
          <a:endParaRPr lang="ru-RU" sz="2000" b="1" dirty="0">
            <a:solidFill>
              <a:schemeClr val="tx1"/>
            </a:solidFill>
          </a:endParaRPr>
        </a:p>
      </dgm:t>
    </dgm:pt>
    <dgm:pt modelId="{7F339D14-66DB-460B-93C7-D4DAD4C83E82}" type="parTrans" cxnId="{6ADACB34-BAE9-4B9E-9C22-2F25DA32D010}">
      <dgm:prSet custT="1"/>
      <dgm:spPr/>
      <dgm:t>
        <a:bodyPr/>
        <a:lstStyle/>
        <a:p>
          <a:endParaRPr lang="ru-RU" sz="600" b="1">
            <a:solidFill>
              <a:schemeClr val="tx1"/>
            </a:solidFill>
          </a:endParaRPr>
        </a:p>
      </dgm:t>
    </dgm:pt>
    <dgm:pt modelId="{A57A3E3E-AD41-404E-BDBA-1C17DD18BDB5}" type="sibTrans" cxnId="{6ADACB34-BAE9-4B9E-9C22-2F25DA32D01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BCF58B9-D139-4F1D-AAD7-FA01B04E9B9A}" type="pres">
      <dgm:prSet presAssocID="{9E0F0A12-B4FF-47F5-8408-34E0DAB86B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E4B57-29B0-47F7-B318-B84464B916B6}" type="pres">
      <dgm:prSet presAssocID="{F05EEB20-ACB3-4F4D-9D89-8FF13370FF46}" presName="root1" presStyleCnt="0"/>
      <dgm:spPr/>
    </dgm:pt>
    <dgm:pt modelId="{C694C3BA-2244-42B1-A5B7-36EAD246D16D}" type="pres">
      <dgm:prSet presAssocID="{F05EEB20-ACB3-4F4D-9D89-8FF13370FF46}" presName="LevelOneTextNode" presStyleLbl="node0" presStyleIdx="0" presStyleCnt="1" custScaleX="179847" custLinFactX="-39726" custLinFactNeighborX="-100000" custLinFactNeighborY="5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15F35-3F88-4793-A40F-BFAA998C0141}" type="pres">
      <dgm:prSet presAssocID="{F05EEB20-ACB3-4F4D-9D89-8FF13370FF46}" presName="level2hierChild" presStyleCnt="0"/>
      <dgm:spPr/>
    </dgm:pt>
    <dgm:pt modelId="{F12180D9-67BE-40A9-9F8B-0DB2BF93F1FC}" type="pres">
      <dgm:prSet presAssocID="{34C171BE-FC70-4045-B7BE-D289CD9BC3F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9695C770-5083-4313-9E53-0AEAF1734719}" type="pres">
      <dgm:prSet presAssocID="{34C171BE-FC70-4045-B7BE-D289CD9BC3F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7479837-A28E-413D-BDDB-CBF4855474C6}" type="pres">
      <dgm:prSet presAssocID="{CCF9EC64-6BF1-4E7A-BE33-B2EA180AC2CE}" presName="root2" presStyleCnt="0"/>
      <dgm:spPr/>
    </dgm:pt>
    <dgm:pt modelId="{8ACBE7FC-0880-4893-8BE3-B0672863FBB0}" type="pres">
      <dgm:prSet presAssocID="{CCF9EC64-6BF1-4E7A-BE33-B2EA180AC2CE}" presName="LevelTwoTextNode" presStyleLbl="node2" presStyleIdx="0" presStyleCnt="6" custScaleX="359150" custLinFactNeighborX="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639C7-976E-462C-9091-D9BAB013C74D}" type="pres">
      <dgm:prSet presAssocID="{CCF9EC64-6BF1-4E7A-BE33-B2EA180AC2CE}" presName="level3hierChild" presStyleCnt="0"/>
      <dgm:spPr/>
    </dgm:pt>
    <dgm:pt modelId="{C0675612-6BD3-46AF-B712-70AD75441327}" type="pres">
      <dgm:prSet presAssocID="{1B7CC6C1-C690-448A-9782-9AC912F6999F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3429D5D3-3447-41CF-96C7-DD56A5C6E913}" type="pres">
      <dgm:prSet presAssocID="{1B7CC6C1-C690-448A-9782-9AC912F6999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BA913BC-FDF4-4FBE-98E8-19920F80A121}" type="pres">
      <dgm:prSet presAssocID="{C92E159B-18E5-4E7F-9D16-28F62AFC203B}" presName="root2" presStyleCnt="0"/>
      <dgm:spPr/>
    </dgm:pt>
    <dgm:pt modelId="{2519E8C3-D3A9-479B-AA7C-4DF69646EB29}" type="pres">
      <dgm:prSet presAssocID="{C92E159B-18E5-4E7F-9D16-28F62AFC203B}" presName="LevelTwoTextNode" presStyleLbl="node2" presStyleIdx="1" presStyleCnt="6" custScaleX="357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D99FC-6803-4579-A469-83D3A70E5EC9}" type="pres">
      <dgm:prSet presAssocID="{C92E159B-18E5-4E7F-9D16-28F62AFC203B}" presName="level3hierChild" presStyleCnt="0"/>
      <dgm:spPr/>
    </dgm:pt>
    <dgm:pt modelId="{CD160EE0-1D5F-438F-9623-2D685FC2F3BC}" type="pres">
      <dgm:prSet presAssocID="{B3FF58CF-5B44-4D81-9703-20EA486C0D12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B295BDEC-F610-443C-8C4A-F20FD3861102}" type="pres">
      <dgm:prSet presAssocID="{B3FF58CF-5B44-4D81-9703-20EA486C0D1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B1188C6-1E61-4758-84FA-43061F9E1F15}" type="pres">
      <dgm:prSet presAssocID="{A2075D3E-4E81-4A13-979E-6C8C6CB1DE03}" presName="root2" presStyleCnt="0"/>
      <dgm:spPr/>
    </dgm:pt>
    <dgm:pt modelId="{75348413-9376-4EAD-A357-096B6F114605}" type="pres">
      <dgm:prSet presAssocID="{A2075D3E-4E81-4A13-979E-6C8C6CB1DE03}" presName="LevelTwoTextNode" presStyleLbl="node2" presStyleIdx="2" presStyleCnt="6" custScaleX="357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469FE-8BA4-43FB-809F-EC5A8238FBB0}" type="pres">
      <dgm:prSet presAssocID="{A2075D3E-4E81-4A13-979E-6C8C6CB1DE03}" presName="level3hierChild" presStyleCnt="0"/>
      <dgm:spPr/>
    </dgm:pt>
    <dgm:pt modelId="{882C1597-34EF-4FDA-A212-47B8E4578D02}" type="pres">
      <dgm:prSet presAssocID="{0AF35413-AF05-44EB-8FD3-BE31CCD41F81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2B79BD4D-05EE-458B-AA8A-ABBE25DE437E}" type="pres">
      <dgm:prSet presAssocID="{0AF35413-AF05-44EB-8FD3-BE31CCD41F8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F38F466-0864-4A62-9F59-7B4D7ADEE95C}" type="pres">
      <dgm:prSet presAssocID="{075FC31E-32A2-4949-AA91-09A88A1E8452}" presName="root2" presStyleCnt="0"/>
      <dgm:spPr/>
    </dgm:pt>
    <dgm:pt modelId="{5977D25A-4253-42DE-BE51-0584747008D2}" type="pres">
      <dgm:prSet presAssocID="{075FC31E-32A2-4949-AA91-09A88A1E8452}" presName="LevelTwoTextNode" presStyleLbl="node2" presStyleIdx="3" presStyleCnt="6" custScaleX="351660" custLinFactNeighborX="2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DC9BD-262A-4B72-B64E-F73B3E82D781}" type="pres">
      <dgm:prSet presAssocID="{075FC31E-32A2-4949-AA91-09A88A1E8452}" presName="level3hierChild" presStyleCnt="0"/>
      <dgm:spPr/>
    </dgm:pt>
    <dgm:pt modelId="{8EA03013-9E30-4606-BEBE-D3303BA85332}" type="pres">
      <dgm:prSet presAssocID="{7FFC906E-F088-4729-A1D7-4593F8B7786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69BFB8FE-9FBC-4F51-B13B-BCD947A00BBB}" type="pres">
      <dgm:prSet presAssocID="{7FFC906E-F088-4729-A1D7-4593F8B7786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43021CC-4EDC-4EB8-86E6-B7E18FF1900E}" type="pres">
      <dgm:prSet presAssocID="{B5715545-42A5-45C1-82FD-B2F19442AFC0}" presName="root2" presStyleCnt="0"/>
      <dgm:spPr/>
    </dgm:pt>
    <dgm:pt modelId="{0397FDC4-4E2A-47E6-BA6E-7540C6A7C37A}" type="pres">
      <dgm:prSet presAssocID="{B5715545-42A5-45C1-82FD-B2F19442AFC0}" presName="LevelTwoTextNode" presStyleLbl="node2" presStyleIdx="4" presStyleCnt="6" custScaleX="357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161A99-697C-4CCE-BFE3-59CFD099EA74}" type="pres">
      <dgm:prSet presAssocID="{B5715545-42A5-45C1-82FD-B2F19442AFC0}" presName="level3hierChild" presStyleCnt="0"/>
      <dgm:spPr/>
    </dgm:pt>
    <dgm:pt modelId="{717BA6AB-9A7E-4B03-8807-008DB2C92B9D}" type="pres">
      <dgm:prSet presAssocID="{7F339D14-66DB-460B-93C7-D4DAD4C83E8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D5E5993A-9C88-4B39-8D94-45A7837FF2E5}" type="pres">
      <dgm:prSet presAssocID="{7F339D14-66DB-460B-93C7-D4DAD4C83E8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E0C0DB6-2026-42DC-881E-2BE6A4C0E29F}" type="pres">
      <dgm:prSet presAssocID="{21BC0D7A-894D-4AF0-8710-08FC414B857B}" presName="root2" presStyleCnt="0"/>
      <dgm:spPr/>
    </dgm:pt>
    <dgm:pt modelId="{C414CD2C-77E3-4E0B-80AB-4C33104E9165}" type="pres">
      <dgm:prSet presAssocID="{21BC0D7A-894D-4AF0-8710-08FC414B857B}" presName="LevelTwoTextNode" presStyleLbl="node2" presStyleIdx="5" presStyleCnt="6" custScaleX="357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4C5AF2-D540-4667-8CC7-4ED1C07ACD44}" type="pres">
      <dgm:prSet presAssocID="{21BC0D7A-894D-4AF0-8710-08FC414B857B}" presName="level3hierChild" presStyleCnt="0"/>
      <dgm:spPr/>
    </dgm:pt>
  </dgm:ptLst>
  <dgm:cxnLst>
    <dgm:cxn modelId="{9CC0AD44-6CA6-44AB-A9AF-082BCE8D0932}" type="presOf" srcId="{A2075D3E-4E81-4A13-979E-6C8C6CB1DE03}" destId="{75348413-9376-4EAD-A357-096B6F114605}" srcOrd="0" destOrd="0" presId="urn:microsoft.com/office/officeart/2005/8/layout/hierarchy2"/>
    <dgm:cxn modelId="{BBF6782E-F9A8-47D5-9938-20BA880477D2}" type="presOf" srcId="{B3FF58CF-5B44-4D81-9703-20EA486C0D12}" destId="{B295BDEC-F610-443C-8C4A-F20FD3861102}" srcOrd="1" destOrd="0" presId="urn:microsoft.com/office/officeart/2005/8/layout/hierarchy2"/>
    <dgm:cxn modelId="{8E6DE33F-AACD-42A9-B403-0BFDCC36DD8E}" type="presOf" srcId="{7FFC906E-F088-4729-A1D7-4593F8B7786C}" destId="{69BFB8FE-9FBC-4F51-B13B-BCD947A00BBB}" srcOrd="1" destOrd="0" presId="urn:microsoft.com/office/officeart/2005/8/layout/hierarchy2"/>
    <dgm:cxn modelId="{42842F0F-A86C-4E1F-8B23-DBE23E0824E8}" type="presOf" srcId="{7FFC906E-F088-4729-A1D7-4593F8B7786C}" destId="{8EA03013-9E30-4606-BEBE-D3303BA85332}" srcOrd="0" destOrd="0" presId="urn:microsoft.com/office/officeart/2005/8/layout/hierarchy2"/>
    <dgm:cxn modelId="{8D7E2A09-492D-47ED-A0EF-08397714F26E}" srcId="{F05EEB20-ACB3-4F4D-9D89-8FF13370FF46}" destId="{CCF9EC64-6BF1-4E7A-BE33-B2EA180AC2CE}" srcOrd="0" destOrd="0" parTransId="{34C171BE-FC70-4045-B7BE-D289CD9BC3F7}" sibTransId="{87B06543-0603-4FEC-945C-0CD0AE34C16B}"/>
    <dgm:cxn modelId="{5A7B207F-F71E-4600-9198-AB92BD94CF34}" type="presOf" srcId="{9E0F0A12-B4FF-47F5-8408-34E0DAB86B89}" destId="{FBCF58B9-D139-4F1D-AAD7-FA01B04E9B9A}" srcOrd="0" destOrd="0" presId="urn:microsoft.com/office/officeart/2005/8/layout/hierarchy2"/>
    <dgm:cxn modelId="{799F77BD-AC98-4175-B6A5-690B78031558}" type="presOf" srcId="{34C171BE-FC70-4045-B7BE-D289CD9BC3F7}" destId="{9695C770-5083-4313-9E53-0AEAF1734719}" srcOrd="1" destOrd="0" presId="urn:microsoft.com/office/officeart/2005/8/layout/hierarchy2"/>
    <dgm:cxn modelId="{527F4549-16B4-4930-B622-BE67374AF2C2}" type="presOf" srcId="{0AF35413-AF05-44EB-8FD3-BE31CCD41F81}" destId="{882C1597-34EF-4FDA-A212-47B8E4578D02}" srcOrd="0" destOrd="0" presId="urn:microsoft.com/office/officeart/2005/8/layout/hierarchy2"/>
    <dgm:cxn modelId="{BDC4DB09-AEF0-4AEE-B395-C49B46BFAA95}" type="presOf" srcId="{7F339D14-66DB-460B-93C7-D4DAD4C83E82}" destId="{717BA6AB-9A7E-4B03-8807-008DB2C92B9D}" srcOrd="0" destOrd="0" presId="urn:microsoft.com/office/officeart/2005/8/layout/hierarchy2"/>
    <dgm:cxn modelId="{1D7A0E86-593D-4C0C-A29C-09CDA8D3C599}" srcId="{F05EEB20-ACB3-4F4D-9D89-8FF13370FF46}" destId="{075FC31E-32A2-4949-AA91-09A88A1E8452}" srcOrd="3" destOrd="0" parTransId="{0AF35413-AF05-44EB-8FD3-BE31CCD41F81}" sibTransId="{5B269954-2E38-4172-B334-F7C15306192F}"/>
    <dgm:cxn modelId="{1D19A3C8-B803-4614-9B0F-B781138542CE}" type="presOf" srcId="{C92E159B-18E5-4E7F-9D16-28F62AFC203B}" destId="{2519E8C3-D3A9-479B-AA7C-4DF69646EB29}" srcOrd="0" destOrd="0" presId="urn:microsoft.com/office/officeart/2005/8/layout/hierarchy2"/>
    <dgm:cxn modelId="{B7D5F1B6-B598-46AD-BA49-CEAF0BAF06F2}" srcId="{F05EEB20-ACB3-4F4D-9D89-8FF13370FF46}" destId="{C92E159B-18E5-4E7F-9D16-28F62AFC203B}" srcOrd="1" destOrd="0" parTransId="{1B7CC6C1-C690-448A-9782-9AC912F6999F}" sibTransId="{7B570626-2581-4EC5-A1F3-E922DED89049}"/>
    <dgm:cxn modelId="{0A75E59F-B16D-4AA4-A3C1-2A45D381EF37}" type="presOf" srcId="{075FC31E-32A2-4949-AA91-09A88A1E8452}" destId="{5977D25A-4253-42DE-BE51-0584747008D2}" srcOrd="0" destOrd="0" presId="urn:microsoft.com/office/officeart/2005/8/layout/hierarchy2"/>
    <dgm:cxn modelId="{8D7306F4-C33D-45F3-8AB1-E97F554DED23}" srcId="{F05EEB20-ACB3-4F4D-9D89-8FF13370FF46}" destId="{A2075D3E-4E81-4A13-979E-6C8C6CB1DE03}" srcOrd="2" destOrd="0" parTransId="{B3FF58CF-5B44-4D81-9703-20EA486C0D12}" sibTransId="{DD2C583C-D941-44CC-883A-54B919DF9977}"/>
    <dgm:cxn modelId="{46871AAA-F6AE-4C17-8D47-41E3E9EA7B80}" type="presOf" srcId="{34C171BE-FC70-4045-B7BE-D289CD9BC3F7}" destId="{F12180D9-67BE-40A9-9F8B-0DB2BF93F1FC}" srcOrd="0" destOrd="0" presId="urn:microsoft.com/office/officeart/2005/8/layout/hierarchy2"/>
    <dgm:cxn modelId="{26812F1B-8559-43FC-A278-8B41D5342CC8}" type="presOf" srcId="{0AF35413-AF05-44EB-8FD3-BE31CCD41F81}" destId="{2B79BD4D-05EE-458B-AA8A-ABBE25DE437E}" srcOrd="1" destOrd="0" presId="urn:microsoft.com/office/officeart/2005/8/layout/hierarchy2"/>
    <dgm:cxn modelId="{A77281A8-9C62-4014-BC48-387D44B7D520}" type="presOf" srcId="{F05EEB20-ACB3-4F4D-9D89-8FF13370FF46}" destId="{C694C3BA-2244-42B1-A5B7-36EAD246D16D}" srcOrd="0" destOrd="0" presId="urn:microsoft.com/office/officeart/2005/8/layout/hierarchy2"/>
    <dgm:cxn modelId="{761D1231-8919-4E2A-BD6A-B3658AA1BD33}" type="presOf" srcId="{CCF9EC64-6BF1-4E7A-BE33-B2EA180AC2CE}" destId="{8ACBE7FC-0880-4893-8BE3-B0672863FBB0}" srcOrd="0" destOrd="0" presId="urn:microsoft.com/office/officeart/2005/8/layout/hierarchy2"/>
    <dgm:cxn modelId="{6ADACB34-BAE9-4B9E-9C22-2F25DA32D010}" srcId="{F05EEB20-ACB3-4F4D-9D89-8FF13370FF46}" destId="{21BC0D7A-894D-4AF0-8710-08FC414B857B}" srcOrd="5" destOrd="0" parTransId="{7F339D14-66DB-460B-93C7-D4DAD4C83E82}" sibTransId="{A57A3E3E-AD41-404E-BDBA-1C17DD18BDB5}"/>
    <dgm:cxn modelId="{3EDD11A3-B48E-4A0C-AC99-38B44162A22D}" srcId="{F05EEB20-ACB3-4F4D-9D89-8FF13370FF46}" destId="{B5715545-42A5-45C1-82FD-B2F19442AFC0}" srcOrd="4" destOrd="0" parTransId="{7FFC906E-F088-4729-A1D7-4593F8B7786C}" sibTransId="{1CB3F5AE-23D3-499D-AB5B-DDC29D2798B2}"/>
    <dgm:cxn modelId="{E719477C-8C56-42E6-801D-B3E96C72D016}" type="presOf" srcId="{B5715545-42A5-45C1-82FD-B2F19442AFC0}" destId="{0397FDC4-4E2A-47E6-BA6E-7540C6A7C37A}" srcOrd="0" destOrd="0" presId="urn:microsoft.com/office/officeart/2005/8/layout/hierarchy2"/>
    <dgm:cxn modelId="{68EC3F61-2318-46C9-A9D1-A2CD77D8E598}" type="presOf" srcId="{1B7CC6C1-C690-448A-9782-9AC912F6999F}" destId="{C0675612-6BD3-46AF-B712-70AD75441327}" srcOrd="0" destOrd="0" presId="urn:microsoft.com/office/officeart/2005/8/layout/hierarchy2"/>
    <dgm:cxn modelId="{26DD45CE-FE64-4BF2-BF85-E0096A3CCB63}" type="presOf" srcId="{7F339D14-66DB-460B-93C7-D4DAD4C83E82}" destId="{D5E5993A-9C88-4B39-8D94-45A7837FF2E5}" srcOrd="1" destOrd="0" presId="urn:microsoft.com/office/officeart/2005/8/layout/hierarchy2"/>
    <dgm:cxn modelId="{E3E74139-69D9-4ECC-B36B-8BF73B5ACB85}" type="presOf" srcId="{1B7CC6C1-C690-448A-9782-9AC912F6999F}" destId="{3429D5D3-3447-41CF-96C7-DD56A5C6E913}" srcOrd="1" destOrd="0" presId="urn:microsoft.com/office/officeart/2005/8/layout/hierarchy2"/>
    <dgm:cxn modelId="{F7141436-C896-48C0-AA53-C3EDC5D1DAAA}" type="presOf" srcId="{B3FF58CF-5B44-4D81-9703-20EA486C0D12}" destId="{CD160EE0-1D5F-438F-9623-2D685FC2F3BC}" srcOrd="0" destOrd="0" presId="urn:microsoft.com/office/officeart/2005/8/layout/hierarchy2"/>
    <dgm:cxn modelId="{9BAD82EA-BBD1-417C-A674-8C968A3E8CBF}" type="presOf" srcId="{21BC0D7A-894D-4AF0-8710-08FC414B857B}" destId="{C414CD2C-77E3-4E0B-80AB-4C33104E9165}" srcOrd="0" destOrd="0" presId="urn:microsoft.com/office/officeart/2005/8/layout/hierarchy2"/>
    <dgm:cxn modelId="{BCF2E492-3BB1-4327-85B7-1456BA391056}" srcId="{9E0F0A12-B4FF-47F5-8408-34E0DAB86B89}" destId="{F05EEB20-ACB3-4F4D-9D89-8FF13370FF46}" srcOrd="0" destOrd="0" parTransId="{16246D07-0894-4A5E-8A95-F57139E727FE}" sibTransId="{7C05813A-84B7-4889-B343-96756DC585A5}"/>
    <dgm:cxn modelId="{D6C6F6DF-F717-4B33-BC3A-03D1BA532E5C}" type="presParOf" srcId="{FBCF58B9-D139-4F1D-AAD7-FA01B04E9B9A}" destId="{CBBE4B57-29B0-47F7-B318-B84464B916B6}" srcOrd="0" destOrd="0" presId="urn:microsoft.com/office/officeart/2005/8/layout/hierarchy2"/>
    <dgm:cxn modelId="{8E7707D1-15BE-45F7-B0B5-549EDEAFDDB7}" type="presParOf" srcId="{CBBE4B57-29B0-47F7-B318-B84464B916B6}" destId="{C694C3BA-2244-42B1-A5B7-36EAD246D16D}" srcOrd="0" destOrd="0" presId="urn:microsoft.com/office/officeart/2005/8/layout/hierarchy2"/>
    <dgm:cxn modelId="{FA8A2FF6-55E0-4C88-B4A8-0F4CCF1D0E43}" type="presParOf" srcId="{CBBE4B57-29B0-47F7-B318-B84464B916B6}" destId="{14815F35-3F88-4793-A40F-BFAA998C0141}" srcOrd="1" destOrd="0" presId="urn:microsoft.com/office/officeart/2005/8/layout/hierarchy2"/>
    <dgm:cxn modelId="{A5C7215B-044F-4CEB-AA18-E78CFDF4E482}" type="presParOf" srcId="{14815F35-3F88-4793-A40F-BFAA998C0141}" destId="{F12180D9-67BE-40A9-9F8B-0DB2BF93F1FC}" srcOrd="0" destOrd="0" presId="urn:microsoft.com/office/officeart/2005/8/layout/hierarchy2"/>
    <dgm:cxn modelId="{D44EF974-D458-4826-BE8E-2CE4F8E3FFD2}" type="presParOf" srcId="{F12180D9-67BE-40A9-9F8B-0DB2BF93F1FC}" destId="{9695C770-5083-4313-9E53-0AEAF1734719}" srcOrd="0" destOrd="0" presId="urn:microsoft.com/office/officeart/2005/8/layout/hierarchy2"/>
    <dgm:cxn modelId="{57617364-5E9B-4842-B0E9-3DB9E1BCEE59}" type="presParOf" srcId="{14815F35-3F88-4793-A40F-BFAA998C0141}" destId="{E7479837-A28E-413D-BDDB-CBF4855474C6}" srcOrd="1" destOrd="0" presId="urn:microsoft.com/office/officeart/2005/8/layout/hierarchy2"/>
    <dgm:cxn modelId="{F6B02FCF-002E-4A66-BB5C-C0FEA2AE2E85}" type="presParOf" srcId="{E7479837-A28E-413D-BDDB-CBF4855474C6}" destId="{8ACBE7FC-0880-4893-8BE3-B0672863FBB0}" srcOrd="0" destOrd="0" presId="urn:microsoft.com/office/officeart/2005/8/layout/hierarchy2"/>
    <dgm:cxn modelId="{DC5CE145-FC68-491E-A235-4B42DAE60D34}" type="presParOf" srcId="{E7479837-A28E-413D-BDDB-CBF4855474C6}" destId="{72D639C7-976E-462C-9091-D9BAB013C74D}" srcOrd="1" destOrd="0" presId="urn:microsoft.com/office/officeart/2005/8/layout/hierarchy2"/>
    <dgm:cxn modelId="{10E6C29A-D15B-48A9-9898-FEA5365B6C55}" type="presParOf" srcId="{14815F35-3F88-4793-A40F-BFAA998C0141}" destId="{C0675612-6BD3-46AF-B712-70AD75441327}" srcOrd="2" destOrd="0" presId="urn:microsoft.com/office/officeart/2005/8/layout/hierarchy2"/>
    <dgm:cxn modelId="{8F918098-4CC0-462C-92BE-52EC513680CB}" type="presParOf" srcId="{C0675612-6BD3-46AF-B712-70AD75441327}" destId="{3429D5D3-3447-41CF-96C7-DD56A5C6E913}" srcOrd="0" destOrd="0" presId="urn:microsoft.com/office/officeart/2005/8/layout/hierarchy2"/>
    <dgm:cxn modelId="{1D0230ED-2097-4A18-91C6-6E54ED363F46}" type="presParOf" srcId="{14815F35-3F88-4793-A40F-BFAA998C0141}" destId="{1BA913BC-FDF4-4FBE-98E8-19920F80A121}" srcOrd="3" destOrd="0" presId="urn:microsoft.com/office/officeart/2005/8/layout/hierarchy2"/>
    <dgm:cxn modelId="{81C987C6-E5FE-45BD-9605-5D97E2816124}" type="presParOf" srcId="{1BA913BC-FDF4-4FBE-98E8-19920F80A121}" destId="{2519E8C3-D3A9-479B-AA7C-4DF69646EB29}" srcOrd="0" destOrd="0" presId="urn:microsoft.com/office/officeart/2005/8/layout/hierarchy2"/>
    <dgm:cxn modelId="{8EA0724C-FFC6-4242-A3C9-78D27437795E}" type="presParOf" srcId="{1BA913BC-FDF4-4FBE-98E8-19920F80A121}" destId="{0FAD99FC-6803-4579-A469-83D3A70E5EC9}" srcOrd="1" destOrd="0" presId="urn:microsoft.com/office/officeart/2005/8/layout/hierarchy2"/>
    <dgm:cxn modelId="{2FE74DA2-FC9B-4161-8885-96FC5756C0C6}" type="presParOf" srcId="{14815F35-3F88-4793-A40F-BFAA998C0141}" destId="{CD160EE0-1D5F-438F-9623-2D685FC2F3BC}" srcOrd="4" destOrd="0" presId="urn:microsoft.com/office/officeart/2005/8/layout/hierarchy2"/>
    <dgm:cxn modelId="{4386A9F9-977E-43C5-A8A5-225A127E285E}" type="presParOf" srcId="{CD160EE0-1D5F-438F-9623-2D685FC2F3BC}" destId="{B295BDEC-F610-443C-8C4A-F20FD3861102}" srcOrd="0" destOrd="0" presId="urn:microsoft.com/office/officeart/2005/8/layout/hierarchy2"/>
    <dgm:cxn modelId="{82064A94-6267-424A-BEF4-F10C79ADBDF1}" type="presParOf" srcId="{14815F35-3F88-4793-A40F-BFAA998C0141}" destId="{AB1188C6-1E61-4758-84FA-43061F9E1F15}" srcOrd="5" destOrd="0" presId="urn:microsoft.com/office/officeart/2005/8/layout/hierarchy2"/>
    <dgm:cxn modelId="{F290C489-4AD9-4369-8CAD-A8E59DF6292D}" type="presParOf" srcId="{AB1188C6-1E61-4758-84FA-43061F9E1F15}" destId="{75348413-9376-4EAD-A357-096B6F114605}" srcOrd="0" destOrd="0" presId="urn:microsoft.com/office/officeart/2005/8/layout/hierarchy2"/>
    <dgm:cxn modelId="{8D8827B5-E1A4-480D-A902-A841FE1C7718}" type="presParOf" srcId="{AB1188C6-1E61-4758-84FA-43061F9E1F15}" destId="{F66469FE-8BA4-43FB-809F-EC5A8238FBB0}" srcOrd="1" destOrd="0" presId="urn:microsoft.com/office/officeart/2005/8/layout/hierarchy2"/>
    <dgm:cxn modelId="{EEA2F0AE-B4EA-479D-A567-26E9E551740E}" type="presParOf" srcId="{14815F35-3F88-4793-A40F-BFAA998C0141}" destId="{882C1597-34EF-4FDA-A212-47B8E4578D02}" srcOrd="6" destOrd="0" presId="urn:microsoft.com/office/officeart/2005/8/layout/hierarchy2"/>
    <dgm:cxn modelId="{A5111684-1E0D-4B9B-A306-65840D5783CE}" type="presParOf" srcId="{882C1597-34EF-4FDA-A212-47B8E4578D02}" destId="{2B79BD4D-05EE-458B-AA8A-ABBE25DE437E}" srcOrd="0" destOrd="0" presId="urn:microsoft.com/office/officeart/2005/8/layout/hierarchy2"/>
    <dgm:cxn modelId="{E26B46CC-1738-430B-9629-93D6FF36F109}" type="presParOf" srcId="{14815F35-3F88-4793-A40F-BFAA998C0141}" destId="{6F38F466-0864-4A62-9F59-7B4D7ADEE95C}" srcOrd="7" destOrd="0" presId="urn:microsoft.com/office/officeart/2005/8/layout/hierarchy2"/>
    <dgm:cxn modelId="{B74E7DCE-C2AF-4F66-8CBD-66C101EFC152}" type="presParOf" srcId="{6F38F466-0864-4A62-9F59-7B4D7ADEE95C}" destId="{5977D25A-4253-42DE-BE51-0584747008D2}" srcOrd="0" destOrd="0" presId="urn:microsoft.com/office/officeart/2005/8/layout/hierarchy2"/>
    <dgm:cxn modelId="{9418B4F6-A4FD-4BBA-A3EE-1A1A59E3CBE6}" type="presParOf" srcId="{6F38F466-0864-4A62-9F59-7B4D7ADEE95C}" destId="{C8DDC9BD-262A-4B72-B64E-F73B3E82D781}" srcOrd="1" destOrd="0" presId="urn:microsoft.com/office/officeart/2005/8/layout/hierarchy2"/>
    <dgm:cxn modelId="{6A76AD0D-66E4-46FF-A844-44A61CC84B23}" type="presParOf" srcId="{14815F35-3F88-4793-A40F-BFAA998C0141}" destId="{8EA03013-9E30-4606-BEBE-D3303BA85332}" srcOrd="8" destOrd="0" presId="urn:microsoft.com/office/officeart/2005/8/layout/hierarchy2"/>
    <dgm:cxn modelId="{E641601E-7291-4290-92FA-DF21899CA9A5}" type="presParOf" srcId="{8EA03013-9E30-4606-BEBE-D3303BA85332}" destId="{69BFB8FE-9FBC-4F51-B13B-BCD947A00BBB}" srcOrd="0" destOrd="0" presId="urn:microsoft.com/office/officeart/2005/8/layout/hierarchy2"/>
    <dgm:cxn modelId="{C3B702C9-1E60-4A62-A50B-6AC73BFA284D}" type="presParOf" srcId="{14815F35-3F88-4793-A40F-BFAA998C0141}" destId="{C43021CC-4EDC-4EB8-86E6-B7E18FF1900E}" srcOrd="9" destOrd="0" presId="urn:microsoft.com/office/officeart/2005/8/layout/hierarchy2"/>
    <dgm:cxn modelId="{57A78012-D414-415F-B4BA-7C3D8D3CEBD7}" type="presParOf" srcId="{C43021CC-4EDC-4EB8-86E6-B7E18FF1900E}" destId="{0397FDC4-4E2A-47E6-BA6E-7540C6A7C37A}" srcOrd="0" destOrd="0" presId="urn:microsoft.com/office/officeart/2005/8/layout/hierarchy2"/>
    <dgm:cxn modelId="{5ECF0CAF-20DC-4049-9833-3B357DBEA80A}" type="presParOf" srcId="{C43021CC-4EDC-4EB8-86E6-B7E18FF1900E}" destId="{4D161A99-697C-4CCE-BFE3-59CFD099EA74}" srcOrd="1" destOrd="0" presId="urn:microsoft.com/office/officeart/2005/8/layout/hierarchy2"/>
    <dgm:cxn modelId="{AB559D97-D67E-4870-B11F-7F5BFFAD9902}" type="presParOf" srcId="{14815F35-3F88-4793-A40F-BFAA998C0141}" destId="{717BA6AB-9A7E-4B03-8807-008DB2C92B9D}" srcOrd="10" destOrd="0" presId="urn:microsoft.com/office/officeart/2005/8/layout/hierarchy2"/>
    <dgm:cxn modelId="{C6763C68-EF69-41D5-B951-7F9C2F139076}" type="presParOf" srcId="{717BA6AB-9A7E-4B03-8807-008DB2C92B9D}" destId="{D5E5993A-9C88-4B39-8D94-45A7837FF2E5}" srcOrd="0" destOrd="0" presId="urn:microsoft.com/office/officeart/2005/8/layout/hierarchy2"/>
    <dgm:cxn modelId="{C06C64C2-45B0-40CE-96B3-6AF1ADF088CC}" type="presParOf" srcId="{14815F35-3F88-4793-A40F-BFAA998C0141}" destId="{4E0C0DB6-2026-42DC-881E-2BE6A4C0E29F}" srcOrd="11" destOrd="0" presId="urn:microsoft.com/office/officeart/2005/8/layout/hierarchy2"/>
    <dgm:cxn modelId="{4AB867A2-ABEB-418C-B9E7-7CEF142E3138}" type="presParOf" srcId="{4E0C0DB6-2026-42DC-881E-2BE6A4C0E29F}" destId="{C414CD2C-77E3-4E0B-80AB-4C33104E9165}" srcOrd="0" destOrd="0" presId="urn:microsoft.com/office/officeart/2005/8/layout/hierarchy2"/>
    <dgm:cxn modelId="{7034AED7-F519-4C05-9759-74462F4F6AAF}" type="presParOf" srcId="{4E0C0DB6-2026-42DC-881E-2BE6A4C0E29F}" destId="{C74C5AF2-D540-4667-8CC7-4ED1C07ACD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B50DF-3099-4499-A34B-1BBCD2235762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8C1F459-F288-40A0-8BD4-C49A38CCA511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Способи формування</a:t>
          </a:r>
          <a:endParaRPr lang="ru-RU" b="1" dirty="0">
            <a:solidFill>
              <a:schemeClr val="tx1"/>
            </a:solidFill>
          </a:endParaRPr>
        </a:p>
      </dgm:t>
    </dgm:pt>
    <dgm:pt modelId="{EDD5E992-506B-4E9C-AB84-756F189F719A}" type="parTrans" cxnId="{4D2AA86F-E24D-448F-8D48-CAC1119AB471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4C762498-F80A-4F88-A863-8BA60C0356D6}" type="sibTrans" cxnId="{4D2AA86F-E24D-448F-8D48-CAC1119AB471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76ACCFA6-9E08-42F9-B0A2-50784DC671C7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проблемні ситуації</a:t>
          </a:r>
          <a:endParaRPr lang="ru-RU" b="1" dirty="0">
            <a:solidFill>
              <a:srgbClr val="C00000"/>
            </a:solidFill>
          </a:endParaRPr>
        </a:p>
      </dgm:t>
    </dgm:pt>
    <dgm:pt modelId="{BFC13652-EAC6-4B21-886E-70619A2A1F92}" type="parTrans" cxnId="{87246ACA-2E2A-4167-BF8A-F8414A2B7176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0BC5A609-4C74-427C-A5AE-3D89669274FB}" type="sibTrans" cxnId="{87246ACA-2E2A-4167-BF8A-F8414A2B7176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1E2A2232-41CA-4E43-96F2-FD241C272794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нестандартні уроки</a:t>
          </a:r>
          <a:endParaRPr lang="ru-RU" b="1" dirty="0">
            <a:solidFill>
              <a:srgbClr val="C00000"/>
            </a:solidFill>
          </a:endParaRPr>
        </a:p>
      </dgm:t>
    </dgm:pt>
    <dgm:pt modelId="{37410E47-D37E-4FD5-B3B8-0E5BDBCACB53}" type="parTrans" cxnId="{B58EC8AB-F0BD-43F8-B5B0-8A34E952C5BF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ECB9CE45-C53C-4ED8-938B-0868E6A4E3AC}" type="sibTrans" cxnId="{B58EC8AB-F0BD-43F8-B5B0-8A34E952C5BF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0B4CC7AD-197D-4586-B0B4-05E84400D92A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тести, задачі, кросворди, …</a:t>
          </a:r>
          <a:endParaRPr lang="ru-RU" b="1" dirty="0">
            <a:solidFill>
              <a:srgbClr val="C00000"/>
            </a:solidFill>
          </a:endParaRPr>
        </a:p>
      </dgm:t>
    </dgm:pt>
    <dgm:pt modelId="{488CD0F5-5FDE-4953-B0C9-BE470460CD8D}" type="parTrans" cxnId="{60171499-A958-4AFB-8116-C79EAFD00890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B5E4EF5E-B8A5-4F40-BF86-D981B149F9E2}" type="sibTrans" cxnId="{60171499-A958-4AFB-8116-C79EAFD00890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51D5624E-3F59-4040-B785-AFDD0077E368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високий рівень викладання</a:t>
          </a:r>
          <a:endParaRPr lang="ru-RU" b="1" dirty="0">
            <a:solidFill>
              <a:srgbClr val="C00000"/>
            </a:solidFill>
          </a:endParaRPr>
        </a:p>
      </dgm:t>
    </dgm:pt>
    <dgm:pt modelId="{2EB0C52C-08CA-4AD9-84A0-EC79B4A183AA}" type="parTrans" cxnId="{FFDFB3F4-E209-4608-8216-DF15101B4978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F7D6E916-DAFB-4077-8B75-72A45FE134BD}" type="sibTrans" cxnId="{FFDFB3F4-E209-4608-8216-DF15101B4978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25CECAD1-FAE0-42B8-8FCD-FC853B0812A6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уроки однієї задачі, рівняння, …</a:t>
          </a:r>
          <a:endParaRPr lang="ru-RU" b="1" dirty="0">
            <a:solidFill>
              <a:srgbClr val="C00000"/>
            </a:solidFill>
          </a:endParaRPr>
        </a:p>
      </dgm:t>
    </dgm:pt>
    <dgm:pt modelId="{9AF0B526-7C73-4FCA-9537-62F983317D94}" type="parTrans" cxnId="{76998753-AE73-475F-958A-D0FD7C515943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FA091665-2ADF-4EC3-95C4-8F3339311F79}" type="sibTrans" cxnId="{76998753-AE73-475F-958A-D0FD7C515943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0EA042E1-2EDE-4273-A8E7-98F578B66F43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задачі підвищеної складності</a:t>
          </a:r>
          <a:endParaRPr lang="ru-RU" b="1" dirty="0">
            <a:solidFill>
              <a:srgbClr val="C00000"/>
            </a:solidFill>
          </a:endParaRPr>
        </a:p>
      </dgm:t>
    </dgm:pt>
    <dgm:pt modelId="{FB4E9B42-8020-4BBA-A3D3-DE1706224BA8}" type="parTrans" cxnId="{532BB3AF-1143-4DDB-AB4F-3988A88DE98D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27CE7E23-3ED1-4112-8E75-4787F8015B52}" type="sibTrans" cxnId="{532BB3AF-1143-4DDB-AB4F-3988A88DE98D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37CF427B-3CB0-4E62-963E-9A3BCE7C1373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Олімпіади, МАН, конкурси</a:t>
          </a:r>
          <a:endParaRPr lang="ru-RU" b="1" dirty="0">
            <a:solidFill>
              <a:srgbClr val="C00000"/>
            </a:solidFill>
          </a:endParaRPr>
        </a:p>
      </dgm:t>
    </dgm:pt>
    <dgm:pt modelId="{35434D52-BE63-4EBF-BC73-3992CBEA9CCB}" type="parTrans" cxnId="{E270DC4B-BA5C-4D1F-A933-C2CAFAABB8E1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75653511-C3AF-4F65-B094-388B51C4897B}" type="sibTrans" cxnId="{E270DC4B-BA5C-4D1F-A933-C2CAFAABB8E1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0F13B018-2344-4E37-9342-0F030D45AA31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Компетентність продуктивної творчої діяльності</a:t>
          </a:r>
          <a:endParaRPr lang="ru-RU" b="1" dirty="0">
            <a:solidFill>
              <a:schemeClr val="tx1"/>
            </a:solidFill>
          </a:endParaRPr>
        </a:p>
      </dgm:t>
    </dgm:pt>
    <dgm:pt modelId="{63E0F328-3317-4475-918A-FFB24D36CB51}" type="parTrans" cxnId="{3138158A-8195-427C-A13D-30D713797EBC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C29AF5E5-FFFC-4A1E-B333-FD3459806748}" type="sibTrans" cxnId="{3138158A-8195-427C-A13D-30D713797EBC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32DC33B0-2E16-4D13-BFC1-D3C81426E50D}" type="pres">
      <dgm:prSet presAssocID="{317B50DF-3099-4499-A34B-1BBCD22357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41BB58-748A-482C-8CFF-36AF0F35369F}" type="pres">
      <dgm:prSet presAssocID="{0F13B018-2344-4E37-9342-0F030D45AA31}" presName="hierRoot1" presStyleCnt="0">
        <dgm:presLayoutVars>
          <dgm:hierBranch val="init"/>
        </dgm:presLayoutVars>
      </dgm:prSet>
      <dgm:spPr/>
    </dgm:pt>
    <dgm:pt modelId="{B4411AAC-C985-4C48-A6B0-1E9103300749}" type="pres">
      <dgm:prSet presAssocID="{0F13B018-2344-4E37-9342-0F030D45AA31}" presName="rootComposite1" presStyleCnt="0"/>
      <dgm:spPr/>
    </dgm:pt>
    <dgm:pt modelId="{702C5E32-5BFA-4731-88E3-46FF554F6A48}" type="pres">
      <dgm:prSet presAssocID="{0F13B018-2344-4E37-9342-0F030D45AA31}" presName="rootText1" presStyleLbl="node0" presStyleIdx="0" presStyleCnt="1" custScaleX="483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45724B-4A36-4122-BAC5-BB5FA34C7289}" type="pres">
      <dgm:prSet presAssocID="{0F13B018-2344-4E37-9342-0F030D45AA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05C6409-7408-4DB3-BB92-CEC348B1CF1D}" type="pres">
      <dgm:prSet presAssocID="{0F13B018-2344-4E37-9342-0F030D45AA31}" presName="hierChild2" presStyleCnt="0"/>
      <dgm:spPr/>
    </dgm:pt>
    <dgm:pt modelId="{EC43EC2C-ACFE-40FA-B62B-707137049832}" type="pres">
      <dgm:prSet presAssocID="{EDD5E992-506B-4E9C-AB84-756F189F719A}" presName="Name37" presStyleLbl="parChTrans1D2" presStyleIdx="0" presStyleCnt="1"/>
      <dgm:spPr/>
      <dgm:t>
        <a:bodyPr/>
        <a:lstStyle/>
        <a:p>
          <a:endParaRPr lang="ru-RU"/>
        </a:p>
      </dgm:t>
    </dgm:pt>
    <dgm:pt modelId="{C1C71D75-0F84-44AF-A34B-D128139E43F2}" type="pres">
      <dgm:prSet presAssocID="{58C1F459-F288-40A0-8BD4-C49A38CCA511}" presName="hierRoot2" presStyleCnt="0">
        <dgm:presLayoutVars>
          <dgm:hierBranch val="hang"/>
        </dgm:presLayoutVars>
      </dgm:prSet>
      <dgm:spPr/>
    </dgm:pt>
    <dgm:pt modelId="{F54DD2E1-3C7D-4CC2-8ADC-A2F8C451E953}" type="pres">
      <dgm:prSet presAssocID="{58C1F459-F288-40A0-8BD4-C49A38CCA511}" presName="rootComposite" presStyleCnt="0"/>
      <dgm:spPr/>
    </dgm:pt>
    <dgm:pt modelId="{DE42EC06-E77E-438C-9175-46F26A984845}" type="pres">
      <dgm:prSet presAssocID="{58C1F459-F288-40A0-8BD4-C49A38CCA511}" presName="rootText" presStyleLbl="node2" presStyleIdx="0" presStyleCnt="1" custScaleX="239701" custLinFactNeighborX="-1385" custLinFactNeighborY="-9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45853-E5CD-43D2-B73E-A182C3E589F7}" type="pres">
      <dgm:prSet presAssocID="{58C1F459-F288-40A0-8BD4-C49A38CCA511}" presName="rootConnector" presStyleLbl="node2" presStyleIdx="0" presStyleCnt="1"/>
      <dgm:spPr/>
      <dgm:t>
        <a:bodyPr/>
        <a:lstStyle/>
        <a:p>
          <a:endParaRPr lang="ru-RU"/>
        </a:p>
      </dgm:t>
    </dgm:pt>
    <dgm:pt modelId="{EBC85893-9DB7-4DF6-9427-1D34CA23F68B}" type="pres">
      <dgm:prSet presAssocID="{58C1F459-F288-40A0-8BD4-C49A38CCA511}" presName="hierChild4" presStyleCnt="0"/>
      <dgm:spPr/>
    </dgm:pt>
    <dgm:pt modelId="{C67DDD87-7AA5-492C-A43C-922561E22D24}" type="pres">
      <dgm:prSet presAssocID="{BFC13652-EAC6-4B21-886E-70619A2A1F92}" presName="Name48" presStyleLbl="parChTrans1D3" presStyleIdx="0" presStyleCnt="7"/>
      <dgm:spPr/>
      <dgm:t>
        <a:bodyPr/>
        <a:lstStyle/>
        <a:p>
          <a:endParaRPr lang="ru-RU"/>
        </a:p>
      </dgm:t>
    </dgm:pt>
    <dgm:pt modelId="{8BB4A15F-1C48-450A-BA23-CB0F37B761CF}" type="pres">
      <dgm:prSet presAssocID="{76ACCFA6-9E08-42F9-B0A2-50784DC671C7}" presName="hierRoot2" presStyleCnt="0">
        <dgm:presLayoutVars>
          <dgm:hierBranch val="init"/>
        </dgm:presLayoutVars>
      </dgm:prSet>
      <dgm:spPr/>
    </dgm:pt>
    <dgm:pt modelId="{C5FA3306-F97F-4A6A-A93B-0202547537DF}" type="pres">
      <dgm:prSet presAssocID="{76ACCFA6-9E08-42F9-B0A2-50784DC671C7}" presName="rootComposite" presStyleCnt="0"/>
      <dgm:spPr/>
    </dgm:pt>
    <dgm:pt modelId="{F87380EF-0965-45B2-8556-C46E64309A90}" type="pres">
      <dgm:prSet presAssocID="{76ACCFA6-9E08-42F9-B0A2-50784DC671C7}" presName="rootText" presStyleLbl="node3" presStyleIdx="0" presStyleCnt="7" custScaleX="169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1C1485-BFC2-4519-BF99-62D9D2E92783}" type="pres">
      <dgm:prSet presAssocID="{76ACCFA6-9E08-42F9-B0A2-50784DC671C7}" presName="rootConnector" presStyleLbl="node3" presStyleIdx="0" presStyleCnt="7"/>
      <dgm:spPr/>
      <dgm:t>
        <a:bodyPr/>
        <a:lstStyle/>
        <a:p>
          <a:endParaRPr lang="ru-RU"/>
        </a:p>
      </dgm:t>
    </dgm:pt>
    <dgm:pt modelId="{4453DBB3-D510-4D7C-9FBC-C912507EE4DB}" type="pres">
      <dgm:prSet presAssocID="{76ACCFA6-9E08-42F9-B0A2-50784DC671C7}" presName="hierChild4" presStyleCnt="0"/>
      <dgm:spPr/>
    </dgm:pt>
    <dgm:pt modelId="{A8F73899-5B0F-42E4-9D9C-CF7C6DF0A6DD}" type="pres">
      <dgm:prSet presAssocID="{76ACCFA6-9E08-42F9-B0A2-50784DC671C7}" presName="hierChild5" presStyleCnt="0"/>
      <dgm:spPr/>
    </dgm:pt>
    <dgm:pt modelId="{AC7123A3-19C2-40D9-8840-8004E19C0C76}" type="pres">
      <dgm:prSet presAssocID="{37410E47-D37E-4FD5-B3B8-0E5BDBCACB53}" presName="Name48" presStyleLbl="parChTrans1D3" presStyleIdx="1" presStyleCnt="7"/>
      <dgm:spPr/>
      <dgm:t>
        <a:bodyPr/>
        <a:lstStyle/>
        <a:p>
          <a:endParaRPr lang="ru-RU"/>
        </a:p>
      </dgm:t>
    </dgm:pt>
    <dgm:pt modelId="{BECF2997-3A59-48E7-81CB-A35B78F0C02F}" type="pres">
      <dgm:prSet presAssocID="{1E2A2232-41CA-4E43-96F2-FD241C272794}" presName="hierRoot2" presStyleCnt="0">
        <dgm:presLayoutVars>
          <dgm:hierBranch val="init"/>
        </dgm:presLayoutVars>
      </dgm:prSet>
      <dgm:spPr/>
    </dgm:pt>
    <dgm:pt modelId="{16B3AA94-4299-48AC-BCF5-D2973821D7B7}" type="pres">
      <dgm:prSet presAssocID="{1E2A2232-41CA-4E43-96F2-FD241C272794}" presName="rootComposite" presStyleCnt="0"/>
      <dgm:spPr/>
    </dgm:pt>
    <dgm:pt modelId="{2CA537DB-518A-45CB-883C-3B1054EE4E92}" type="pres">
      <dgm:prSet presAssocID="{1E2A2232-41CA-4E43-96F2-FD241C272794}" presName="rootText" presStyleLbl="node3" presStyleIdx="1" presStyleCnt="7" custScaleX="185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77722-72EB-4D3A-83AF-87EFD3300FA3}" type="pres">
      <dgm:prSet presAssocID="{1E2A2232-41CA-4E43-96F2-FD241C272794}" presName="rootConnector" presStyleLbl="node3" presStyleIdx="1" presStyleCnt="7"/>
      <dgm:spPr/>
      <dgm:t>
        <a:bodyPr/>
        <a:lstStyle/>
        <a:p>
          <a:endParaRPr lang="ru-RU"/>
        </a:p>
      </dgm:t>
    </dgm:pt>
    <dgm:pt modelId="{F57E2D9B-F3BF-46D1-89EB-6BA1B1DD9EB7}" type="pres">
      <dgm:prSet presAssocID="{1E2A2232-41CA-4E43-96F2-FD241C272794}" presName="hierChild4" presStyleCnt="0"/>
      <dgm:spPr/>
    </dgm:pt>
    <dgm:pt modelId="{29AC8B75-88BF-4E98-AD41-B30897CCFD3B}" type="pres">
      <dgm:prSet presAssocID="{1E2A2232-41CA-4E43-96F2-FD241C272794}" presName="hierChild5" presStyleCnt="0"/>
      <dgm:spPr/>
    </dgm:pt>
    <dgm:pt modelId="{E19D0F96-6106-455F-BD09-3D45392F53CA}" type="pres">
      <dgm:prSet presAssocID="{488CD0F5-5FDE-4953-B0C9-BE470460CD8D}" presName="Name48" presStyleLbl="parChTrans1D3" presStyleIdx="2" presStyleCnt="7"/>
      <dgm:spPr/>
      <dgm:t>
        <a:bodyPr/>
        <a:lstStyle/>
        <a:p>
          <a:endParaRPr lang="ru-RU"/>
        </a:p>
      </dgm:t>
    </dgm:pt>
    <dgm:pt modelId="{185A60E5-0B6B-4810-9F7B-EAB00A4A1A7E}" type="pres">
      <dgm:prSet presAssocID="{0B4CC7AD-197D-4586-B0B4-05E84400D92A}" presName="hierRoot2" presStyleCnt="0">
        <dgm:presLayoutVars>
          <dgm:hierBranch val="init"/>
        </dgm:presLayoutVars>
      </dgm:prSet>
      <dgm:spPr/>
    </dgm:pt>
    <dgm:pt modelId="{D341281E-7718-4E34-90BD-189034D50B75}" type="pres">
      <dgm:prSet presAssocID="{0B4CC7AD-197D-4586-B0B4-05E84400D92A}" presName="rootComposite" presStyleCnt="0"/>
      <dgm:spPr/>
    </dgm:pt>
    <dgm:pt modelId="{34EC9BFA-DCEB-4B7A-A994-CCB61027C92A}" type="pres">
      <dgm:prSet presAssocID="{0B4CC7AD-197D-4586-B0B4-05E84400D92A}" presName="rootText" presStyleLbl="node3" presStyleIdx="2" presStyleCnt="7" custScaleX="168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FF807-70A2-46A3-A6BB-E241CB076585}" type="pres">
      <dgm:prSet presAssocID="{0B4CC7AD-197D-4586-B0B4-05E84400D92A}" presName="rootConnector" presStyleLbl="node3" presStyleIdx="2" presStyleCnt="7"/>
      <dgm:spPr/>
      <dgm:t>
        <a:bodyPr/>
        <a:lstStyle/>
        <a:p>
          <a:endParaRPr lang="ru-RU"/>
        </a:p>
      </dgm:t>
    </dgm:pt>
    <dgm:pt modelId="{2506AC51-5552-4AE2-B8B1-9DC252BD557B}" type="pres">
      <dgm:prSet presAssocID="{0B4CC7AD-197D-4586-B0B4-05E84400D92A}" presName="hierChild4" presStyleCnt="0"/>
      <dgm:spPr/>
    </dgm:pt>
    <dgm:pt modelId="{45C19B37-DA8B-43F6-B808-3C5190E07377}" type="pres">
      <dgm:prSet presAssocID="{0B4CC7AD-197D-4586-B0B4-05E84400D92A}" presName="hierChild5" presStyleCnt="0"/>
      <dgm:spPr/>
    </dgm:pt>
    <dgm:pt modelId="{1579DD27-AB11-47F3-B9A4-9743D2A66124}" type="pres">
      <dgm:prSet presAssocID="{2EB0C52C-08CA-4AD9-84A0-EC79B4A183AA}" presName="Name48" presStyleLbl="parChTrans1D3" presStyleIdx="3" presStyleCnt="7"/>
      <dgm:spPr/>
      <dgm:t>
        <a:bodyPr/>
        <a:lstStyle/>
        <a:p>
          <a:endParaRPr lang="ru-RU"/>
        </a:p>
      </dgm:t>
    </dgm:pt>
    <dgm:pt modelId="{EA95BCE9-3D90-42E5-84CA-24470A01E61C}" type="pres">
      <dgm:prSet presAssocID="{51D5624E-3F59-4040-B785-AFDD0077E368}" presName="hierRoot2" presStyleCnt="0">
        <dgm:presLayoutVars>
          <dgm:hierBranch val="init"/>
        </dgm:presLayoutVars>
      </dgm:prSet>
      <dgm:spPr/>
    </dgm:pt>
    <dgm:pt modelId="{79F5E3C6-A1B2-4A1F-94BA-C2339F9E957E}" type="pres">
      <dgm:prSet presAssocID="{51D5624E-3F59-4040-B785-AFDD0077E368}" presName="rootComposite" presStyleCnt="0"/>
      <dgm:spPr/>
    </dgm:pt>
    <dgm:pt modelId="{F747F287-A450-4712-9E04-1774C3A6F7C5}" type="pres">
      <dgm:prSet presAssocID="{51D5624E-3F59-4040-B785-AFDD0077E368}" presName="rootText" presStyleLbl="node3" presStyleIdx="3" presStyleCnt="7" custScaleX="185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B9854F-4B8D-4EF0-A585-69564E8A1A49}" type="pres">
      <dgm:prSet presAssocID="{51D5624E-3F59-4040-B785-AFDD0077E368}" presName="rootConnector" presStyleLbl="node3" presStyleIdx="3" presStyleCnt="7"/>
      <dgm:spPr/>
      <dgm:t>
        <a:bodyPr/>
        <a:lstStyle/>
        <a:p>
          <a:endParaRPr lang="ru-RU"/>
        </a:p>
      </dgm:t>
    </dgm:pt>
    <dgm:pt modelId="{2DA09644-2D17-4392-AFAE-30DD69360610}" type="pres">
      <dgm:prSet presAssocID="{51D5624E-3F59-4040-B785-AFDD0077E368}" presName="hierChild4" presStyleCnt="0"/>
      <dgm:spPr/>
    </dgm:pt>
    <dgm:pt modelId="{58D201BB-77F6-49B2-BC82-09CABB9F938F}" type="pres">
      <dgm:prSet presAssocID="{51D5624E-3F59-4040-B785-AFDD0077E368}" presName="hierChild5" presStyleCnt="0"/>
      <dgm:spPr/>
    </dgm:pt>
    <dgm:pt modelId="{CA6C9592-E6D0-4A20-AF08-73202FE320F6}" type="pres">
      <dgm:prSet presAssocID="{9AF0B526-7C73-4FCA-9537-62F983317D94}" presName="Name48" presStyleLbl="parChTrans1D3" presStyleIdx="4" presStyleCnt="7"/>
      <dgm:spPr/>
      <dgm:t>
        <a:bodyPr/>
        <a:lstStyle/>
        <a:p>
          <a:endParaRPr lang="ru-RU"/>
        </a:p>
      </dgm:t>
    </dgm:pt>
    <dgm:pt modelId="{14F11406-BFD5-417B-8202-3BF3D77711E2}" type="pres">
      <dgm:prSet presAssocID="{25CECAD1-FAE0-42B8-8FCD-FC853B0812A6}" presName="hierRoot2" presStyleCnt="0">
        <dgm:presLayoutVars>
          <dgm:hierBranch val="init"/>
        </dgm:presLayoutVars>
      </dgm:prSet>
      <dgm:spPr/>
    </dgm:pt>
    <dgm:pt modelId="{02F04465-4121-4DFF-9161-EFBADAED5E4A}" type="pres">
      <dgm:prSet presAssocID="{25CECAD1-FAE0-42B8-8FCD-FC853B0812A6}" presName="rootComposite" presStyleCnt="0"/>
      <dgm:spPr/>
    </dgm:pt>
    <dgm:pt modelId="{A20E1A60-CED6-4C8B-A2E0-E85BF2895F59}" type="pres">
      <dgm:prSet presAssocID="{25CECAD1-FAE0-42B8-8FCD-FC853B0812A6}" presName="rootText" presStyleLbl="node3" presStyleIdx="4" presStyleCnt="7" custScaleX="165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10C86-4223-474D-8224-EF1C9310D738}" type="pres">
      <dgm:prSet presAssocID="{25CECAD1-FAE0-42B8-8FCD-FC853B0812A6}" presName="rootConnector" presStyleLbl="node3" presStyleIdx="4" presStyleCnt="7"/>
      <dgm:spPr/>
      <dgm:t>
        <a:bodyPr/>
        <a:lstStyle/>
        <a:p>
          <a:endParaRPr lang="ru-RU"/>
        </a:p>
      </dgm:t>
    </dgm:pt>
    <dgm:pt modelId="{CC6821E5-D4B5-467C-8BE3-5215444CA6E0}" type="pres">
      <dgm:prSet presAssocID="{25CECAD1-FAE0-42B8-8FCD-FC853B0812A6}" presName="hierChild4" presStyleCnt="0"/>
      <dgm:spPr/>
    </dgm:pt>
    <dgm:pt modelId="{EE37404B-DF2D-4EFC-996B-3E14C747C2F4}" type="pres">
      <dgm:prSet presAssocID="{25CECAD1-FAE0-42B8-8FCD-FC853B0812A6}" presName="hierChild5" presStyleCnt="0"/>
      <dgm:spPr/>
    </dgm:pt>
    <dgm:pt modelId="{CC49D51D-11F3-457F-997F-46FF02F71FDF}" type="pres">
      <dgm:prSet presAssocID="{FB4E9B42-8020-4BBA-A3D3-DE1706224BA8}" presName="Name48" presStyleLbl="parChTrans1D3" presStyleIdx="5" presStyleCnt="7"/>
      <dgm:spPr/>
      <dgm:t>
        <a:bodyPr/>
        <a:lstStyle/>
        <a:p>
          <a:endParaRPr lang="ru-RU"/>
        </a:p>
      </dgm:t>
    </dgm:pt>
    <dgm:pt modelId="{B4771D13-CD6D-467D-901F-F0763DA075C4}" type="pres">
      <dgm:prSet presAssocID="{0EA042E1-2EDE-4273-A8E7-98F578B66F43}" presName="hierRoot2" presStyleCnt="0">
        <dgm:presLayoutVars>
          <dgm:hierBranch val="init"/>
        </dgm:presLayoutVars>
      </dgm:prSet>
      <dgm:spPr/>
    </dgm:pt>
    <dgm:pt modelId="{6CE041B5-4B1F-4F7E-9789-13C9D7249753}" type="pres">
      <dgm:prSet presAssocID="{0EA042E1-2EDE-4273-A8E7-98F578B66F43}" presName="rootComposite" presStyleCnt="0"/>
      <dgm:spPr/>
    </dgm:pt>
    <dgm:pt modelId="{7800714A-138C-47C1-8122-79A832972B83}" type="pres">
      <dgm:prSet presAssocID="{0EA042E1-2EDE-4273-A8E7-98F578B66F43}" presName="rootText" presStyleLbl="node3" presStyleIdx="5" presStyleCnt="7" custScaleX="185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1A5A3-EE26-4CFF-A719-EA03D1BC0321}" type="pres">
      <dgm:prSet presAssocID="{0EA042E1-2EDE-4273-A8E7-98F578B66F43}" presName="rootConnector" presStyleLbl="node3" presStyleIdx="5" presStyleCnt="7"/>
      <dgm:spPr/>
      <dgm:t>
        <a:bodyPr/>
        <a:lstStyle/>
        <a:p>
          <a:endParaRPr lang="ru-RU"/>
        </a:p>
      </dgm:t>
    </dgm:pt>
    <dgm:pt modelId="{C4CE9BB0-579B-47D3-A151-8FCA73BCCFC4}" type="pres">
      <dgm:prSet presAssocID="{0EA042E1-2EDE-4273-A8E7-98F578B66F43}" presName="hierChild4" presStyleCnt="0"/>
      <dgm:spPr/>
    </dgm:pt>
    <dgm:pt modelId="{7D79F6FD-1C87-488A-A9F1-141AF4A399F8}" type="pres">
      <dgm:prSet presAssocID="{0EA042E1-2EDE-4273-A8E7-98F578B66F43}" presName="hierChild5" presStyleCnt="0"/>
      <dgm:spPr/>
    </dgm:pt>
    <dgm:pt modelId="{2E1CD4D1-2D28-4AC8-8275-DAEFFC645D16}" type="pres">
      <dgm:prSet presAssocID="{35434D52-BE63-4EBF-BC73-3992CBEA9CCB}" presName="Name48" presStyleLbl="parChTrans1D3" presStyleIdx="6" presStyleCnt="7"/>
      <dgm:spPr/>
      <dgm:t>
        <a:bodyPr/>
        <a:lstStyle/>
        <a:p>
          <a:endParaRPr lang="ru-RU"/>
        </a:p>
      </dgm:t>
    </dgm:pt>
    <dgm:pt modelId="{7BD728C5-3E26-4C5D-9FEF-EB26A522F3F0}" type="pres">
      <dgm:prSet presAssocID="{37CF427B-3CB0-4E62-963E-9A3BCE7C1373}" presName="hierRoot2" presStyleCnt="0">
        <dgm:presLayoutVars>
          <dgm:hierBranch val="init"/>
        </dgm:presLayoutVars>
      </dgm:prSet>
      <dgm:spPr/>
    </dgm:pt>
    <dgm:pt modelId="{8366DBDB-EA71-497E-9C2F-06B23339A62B}" type="pres">
      <dgm:prSet presAssocID="{37CF427B-3CB0-4E62-963E-9A3BCE7C1373}" presName="rootComposite" presStyleCnt="0"/>
      <dgm:spPr/>
    </dgm:pt>
    <dgm:pt modelId="{E11CF9CA-96BC-41D3-A1DE-E13922A2FF3F}" type="pres">
      <dgm:prSet presAssocID="{37CF427B-3CB0-4E62-963E-9A3BCE7C1373}" presName="rootText" presStyleLbl="node3" presStyleIdx="6" presStyleCnt="7" custScaleX="168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562A9-5712-4A28-B524-EF851AFF9A0B}" type="pres">
      <dgm:prSet presAssocID="{37CF427B-3CB0-4E62-963E-9A3BCE7C1373}" presName="rootConnector" presStyleLbl="node3" presStyleIdx="6" presStyleCnt="7"/>
      <dgm:spPr/>
      <dgm:t>
        <a:bodyPr/>
        <a:lstStyle/>
        <a:p>
          <a:endParaRPr lang="ru-RU"/>
        </a:p>
      </dgm:t>
    </dgm:pt>
    <dgm:pt modelId="{B924CA0C-8E71-4672-9B79-7AA232B7B05B}" type="pres">
      <dgm:prSet presAssocID="{37CF427B-3CB0-4E62-963E-9A3BCE7C1373}" presName="hierChild4" presStyleCnt="0"/>
      <dgm:spPr/>
    </dgm:pt>
    <dgm:pt modelId="{DFC43370-BB5A-4199-A6CA-B828C972307A}" type="pres">
      <dgm:prSet presAssocID="{37CF427B-3CB0-4E62-963E-9A3BCE7C1373}" presName="hierChild5" presStyleCnt="0"/>
      <dgm:spPr/>
    </dgm:pt>
    <dgm:pt modelId="{3EE7E58A-4D08-4271-8F35-54A2CF190126}" type="pres">
      <dgm:prSet presAssocID="{58C1F459-F288-40A0-8BD4-C49A38CCA511}" presName="hierChild5" presStyleCnt="0"/>
      <dgm:spPr/>
    </dgm:pt>
    <dgm:pt modelId="{E2B5DB0C-DEC3-4FFE-AA94-F1007AD6751D}" type="pres">
      <dgm:prSet presAssocID="{0F13B018-2344-4E37-9342-0F030D45AA31}" presName="hierChild3" presStyleCnt="0"/>
      <dgm:spPr/>
    </dgm:pt>
  </dgm:ptLst>
  <dgm:cxnLst>
    <dgm:cxn modelId="{CA030F8C-75EB-441E-AE89-DE63CC631138}" type="presOf" srcId="{FB4E9B42-8020-4BBA-A3D3-DE1706224BA8}" destId="{CC49D51D-11F3-457F-997F-46FF02F71FDF}" srcOrd="0" destOrd="0" presId="urn:microsoft.com/office/officeart/2005/8/layout/orgChart1"/>
    <dgm:cxn modelId="{87246ACA-2E2A-4167-BF8A-F8414A2B7176}" srcId="{58C1F459-F288-40A0-8BD4-C49A38CCA511}" destId="{76ACCFA6-9E08-42F9-B0A2-50784DC671C7}" srcOrd="0" destOrd="0" parTransId="{BFC13652-EAC6-4B21-886E-70619A2A1F92}" sibTransId="{0BC5A609-4C74-427C-A5AE-3D89669274FB}"/>
    <dgm:cxn modelId="{7D1EB9E8-4B4D-4A0B-9BF0-9E0DBCC999C2}" type="presOf" srcId="{0EA042E1-2EDE-4273-A8E7-98F578B66F43}" destId="{7800714A-138C-47C1-8122-79A832972B83}" srcOrd="0" destOrd="0" presId="urn:microsoft.com/office/officeart/2005/8/layout/orgChart1"/>
    <dgm:cxn modelId="{301839A8-1780-47A3-84B3-429E46FA8553}" type="presOf" srcId="{37CF427B-3CB0-4E62-963E-9A3BCE7C1373}" destId="{E11CF9CA-96BC-41D3-A1DE-E13922A2FF3F}" srcOrd="0" destOrd="0" presId="urn:microsoft.com/office/officeart/2005/8/layout/orgChart1"/>
    <dgm:cxn modelId="{60171499-A958-4AFB-8116-C79EAFD00890}" srcId="{58C1F459-F288-40A0-8BD4-C49A38CCA511}" destId="{0B4CC7AD-197D-4586-B0B4-05E84400D92A}" srcOrd="2" destOrd="0" parTransId="{488CD0F5-5FDE-4953-B0C9-BE470460CD8D}" sibTransId="{B5E4EF5E-B8A5-4F40-BF86-D981B149F9E2}"/>
    <dgm:cxn modelId="{AAEE70A2-0DB2-4458-A195-CA83E853D787}" type="presOf" srcId="{1E2A2232-41CA-4E43-96F2-FD241C272794}" destId="{27C77722-72EB-4D3A-83AF-87EFD3300FA3}" srcOrd="1" destOrd="0" presId="urn:microsoft.com/office/officeart/2005/8/layout/orgChart1"/>
    <dgm:cxn modelId="{21B507EA-019F-4EA5-A453-89300EF9FBE6}" type="presOf" srcId="{317B50DF-3099-4499-A34B-1BBCD2235762}" destId="{32DC33B0-2E16-4D13-BFC1-D3C81426E50D}" srcOrd="0" destOrd="0" presId="urn:microsoft.com/office/officeart/2005/8/layout/orgChart1"/>
    <dgm:cxn modelId="{532BB3AF-1143-4DDB-AB4F-3988A88DE98D}" srcId="{58C1F459-F288-40A0-8BD4-C49A38CCA511}" destId="{0EA042E1-2EDE-4273-A8E7-98F578B66F43}" srcOrd="5" destOrd="0" parTransId="{FB4E9B42-8020-4BBA-A3D3-DE1706224BA8}" sibTransId="{27CE7E23-3ED1-4112-8E75-4787F8015B52}"/>
    <dgm:cxn modelId="{572FE364-967D-4813-971A-93C692A700BE}" type="presOf" srcId="{37410E47-D37E-4FD5-B3B8-0E5BDBCACB53}" destId="{AC7123A3-19C2-40D9-8840-8004E19C0C76}" srcOrd="0" destOrd="0" presId="urn:microsoft.com/office/officeart/2005/8/layout/orgChart1"/>
    <dgm:cxn modelId="{BE74E17B-3CB7-42D9-A8F4-343225C6374F}" type="presOf" srcId="{EDD5E992-506B-4E9C-AB84-756F189F719A}" destId="{EC43EC2C-ACFE-40FA-B62B-707137049832}" srcOrd="0" destOrd="0" presId="urn:microsoft.com/office/officeart/2005/8/layout/orgChart1"/>
    <dgm:cxn modelId="{C6012F10-5841-448D-A1A8-AEAA053E65E6}" type="presOf" srcId="{0B4CC7AD-197D-4586-B0B4-05E84400D92A}" destId="{34EC9BFA-DCEB-4B7A-A994-CCB61027C92A}" srcOrd="0" destOrd="0" presId="urn:microsoft.com/office/officeart/2005/8/layout/orgChart1"/>
    <dgm:cxn modelId="{9AF5EBA8-1FA6-4443-8A30-68C1411A19B6}" type="presOf" srcId="{37CF427B-3CB0-4E62-963E-9A3BCE7C1373}" destId="{DB7562A9-5712-4A28-B524-EF851AFF9A0B}" srcOrd="1" destOrd="0" presId="urn:microsoft.com/office/officeart/2005/8/layout/orgChart1"/>
    <dgm:cxn modelId="{023226ED-1299-44EB-909E-7B471F63D0D6}" type="presOf" srcId="{0EA042E1-2EDE-4273-A8E7-98F578B66F43}" destId="{7721A5A3-EE26-4CFF-A719-EA03D1BC0321}" srcOrd="1" destOrd="0" presId="urn:microsoft.com/office/officeart/2005/8/layout/orgChart1"/>
    <dgm:cxn modelId="{B58EC8AB-F0BD-43F8-B5B0-8A34E952C5BF}" srcId="{58C1F459-F288-40A0-8BD4-C49A38CCA511}" destId="{1E2A2232-41CA-4E43-96F2-FD241C272794}" srcOrd="1" destOrd="0" parTransId="{37410E47-D37E-4FD5-B3B8-0E5BDBCACB53}" sibTransId="{ECB9CE45-C53C-4ED8-938B-0868E6A4E3AC}"/>
    <dgm:cxn modelId="{F35894C1-4DE5-47E0-B606-7BF1E10A8D24}" type="presOf" srcId="{25CECAD1-FAE0-42B8-8FCD-FC853B0812A6}" destId="{A20E1A60-CED6-4C8B-A2E0-E85BF2895F59}" srcOrd="0" destOrd="0" presId="urn:microsoft.com/office/officeart/2005/8/layout/orgChart1"/>
    <dgm:cxn modelId="{BAC711D6-A2C3-47D7-920B-E4F3F446462D}" type="presOf" srcId="{9AF0B526-7C73-4FCA-9537-62F983317D94}" destId="{CA6C9592-E6D0-4A20-AF08-73202FE320F6}" srcOrd="0" destOrd="0" presId="urn:microsoft.com/office/officeart/2005/8/layout/orgChart1"/>
    <dgm:cxn modelId="{64B98C0D-3674-4C59-BF1D-A2D9357C7FF9}" type="presOf" srcId="{2EB0C52C-08CA-4AD9-84A0-EC79B4A183AA}" destId="{1579DD27-AB11-47F3-B9A4-9743D2A66124}" srcOrd="0" destOrd="0" presId="urn:microsoft.com/office/officeart/2005/8/layout/orgChart1"/>
    <dgm:cxn modelId="{4D2AA86F-E24D-448F-8D48-CAC1119AB471}" srcId="{0F13B018-2344-4E37-9342-0F030D45AA31}" destId="{58C1F459-F288-40A0-8BD4-C49A38CCA511}" srcOrd="0" destOrd="0" parTransId="{EDD5E992-506B-4E9C-AB84-756F189F719A}" sibTransId="{4C762498-F80A-4F88-A863-8BA60C0356D6}"/>
    <dgm:cxn modelId="{6B4AC872-900C-44BD-B06C-0C71E0C1D7F6}" type="presOf" srcId="{76ACCFA6-9E08-42F9-B0A2-50784DC671C7}" destId="{F87380EF-0965-45B2-8556-C46E64309A90}" srcOrd="0" destOrd="0" presId="urn:microsoft.com/office/officeart/2005/8/layout/orgChart1"/>
    <dgm:cxn modelId="{5F031795-C142-4F12-B89E-3F69985DC595}" type="presOf" srcId="{0F13B018-2344-4E37-9342-0F030D45AA31}" destId="{8545724B-4A36-4122-BAC5-BB5FA34C7289}" srcOrd="1" destOrd="0" presId="urn:microsoft.com/office/officeart/2005/8/layout/orgChart1"/>
    <dgm:cxn modelId="{12877877-200E-4967-90AF-60A10AC5094F}" type="presOf" srcId="{35434D52-BE63-4EBF-BC73-3992CBEA9CCB}" destId="{2E1CD4D1-2D28-4AC8-8275-DAEFFC645D16}" srcOrd="0" destOrd="0" presId="urn:microsoft.com/office/officeart/2005/8/layout/orgChart1"/>
    <dgm:cxn modelId="{3138158A-8195-427C-A13D-30D713797EBC}" srcId="{317B50DF-3099-4499-A34B-1BBCD2235762}" destId="{0F13B018-2344-4E37-9342-0F030D45AA31}" srcOrd="0" destOrd="0" parTransId="{63E0F328-3317-4475-918A-FFB24D36CB51}" sibTransId="{C29AF5E5-FFFC-4A1E-B333-FD3459806748}"/>
    <dgm:cxn modelId="{0D5BA249-7E08-4A70-B747-DCAB9DF7AE9A}" type="presOf" srcId="{25CECAD1-FAE0-42B8-8FCD-FC853B0812A6}" destId="{32A10C86-4223-474D-8224-EF1C9310D738}" srcOrd="1" destOrd="0" presId="urn:microsoft.com/office/officeart/2005/8/layout/orgChart1"/>
    <dgm:cxn modelId="{D8971B4A-44D5-46F1-BD75-DCB1C47A1294}" type="presOf" srcId="{76ACCFA6-9E08-42F9-B0A2-50784DC671C7}" destId="{861C1485-BFC2-4519-BF99-62D9D2E92783}" srcOrd="1" destOrd="0" presId="urn:microsoft.com/office/officeart/2005/8/layout/orgChart1"/>
    <dgm:cxn modelId="{6860BBF2-EE5E-4550-85C8-EA2DE75DE672}" type="presOf" srcId="{0F13B018-2344-4E37-9342-0F030D45AA31}" destId="{702C5E32-5BFA-4731-88E3-46FF554F6A48}" srcOrd="0" destOrd="0" presId="urn:microsoft.com/office/officeart/2005/8/layout/orgChart1"/>
    <dgm:cxn modelId="{76998753-AE73-475F-958A-D0FD7C515943}" srcId="{58C1F459-F288-40A0-8BD4-C49A38CCA511}" destId="{25CECAD1-FAE0-42B8-8FCD-FC853B0812A6}" srcOrd="4" destOrd="0" parTransId="{9AF0B526-7C73-4FCA-9537-62F983317D94}" sibTransId="{FA091665-2ADF-4EC3-95C4-8F3339311F79}"/>
    <dgm:cxn modelId="{E270DC4B-BA5C-4D1F-A933-C2CAFAABB8E1}" srcId="{58C1F459-F288-40A0-8BD4-C49A38CCA511}" destId="{37CF427B-3CB0-4E62-963E-9A3BCE7C1373}" srcOrd="6" destOrd="0" parTransId="{35434D52-BE63-4EBF-BC73-3992CBEA9CCB}" sibTransId="{75653511-C3AF-4F65-B094-388B51C4897B}"/>
    <dgm:cxn modelId="{06303535-7D7D-4D93-A7B2-95DE126219BD}" type="presOf" srcId="{51D5624E-3F59-4040-B785-AFDD0077E368}" destId="{B8B9854F-4B8D-4EF0-A585-69564E8A1A49}" srcOrd="1" destOrd="0" presId="urn:microsoft.com/office/officeart/2005/8/layout/orgChart1"/>
    <dgm:cxn modelId="{013C42C7-15BD-4470-A29C-6682DC18711B}" type="presOf" srcId="{58C1F459-F288-40A0-8BD4-C49A38CCA511}" destId="{DE42EC06-E77E-438C-9175-46F26A984845}" srcOrd="0" destOrd="0" presId="urn:microsoft.com/office/officeart/2005/8/layout/orgChart1"/>
    <dgm:cxn modelId="{DC65B787-F836-4FBD-A98C-7FC1EE5B5A98}" type="presOf" srcId="{488CD0F5-5FDE-4953-B0C9-BE470460CD8D}" destId="{E19D0F96-6106-455F-BD09-3D45392F53CA}" srcOrd="0" destOrd="0" presId="urn:microsoft.com/office/officeart/2005/8/layout/orgChart1"/>
    <dgm:cxn modelId="{FFDFB3F4-E209-4608-8216-DF15101B4978}" srcId="{58C1F459-F288-40A0-8BD4-C49A38CCA511}" destId="{51D5624E-3F59-4040-B785-AFDD0077E368}" srcOrd="3" destOrd="0" parTransId="{2EB0C52C-08CA-4AD9-84A0-EC79B4A183AA}" sibTransId="{F7D6E916-DAFB-4077-8B75-72A45FE134BD}"/>
    <dgm:cxn modelId="{8B2A28B5-FD3C-490E-A620-FB6E8F82E341}" type="presOf" srcId="{51D5624E-3F59-4040-B785-AFDD0077E368}" destId="{F747F287-A450-4712-9E04-1774C3A6F7C5}" srcOrd="0" destOrd="0" presId="urn:microsoft.com/office/officeart/2005/8/layout/orgChart1"/>
    <dgm:cxn modelId="{A5322AE4-DA69-4801-972B-F8807B337FD9}" type="presOf" srcId="{BFC13652-EAC6-4B21-886E-70619A2A1F92}" destId="{C67DDD87-7AA5-492C-A43C-922561E22D24}" srcOrd="0" destOrd="0" presId="urn:microsoft.com/office/officeart/2005/8/layout/orgChart1"/>
    <dgm:cxn modelId="{C29978E5-73D6-433D-80D2-DCED1CAA6B79}" type="presOf" srcId="{0B4CC7AD-197D-4586-B0B4-05E84400D92A}" destId="{C05FF807-70A2-46A3-A6BB-E241CB076585}" srcOrd="1" destOrd="0" presId="urn:microsoft.com/office/officeart/2005/8/layout/orgChart1"/>
    <dgm:cxn modelId="{EC5420BD-2580-49A3-BE5D-E61CB6BC150A}" type="presOf" srcId="{1E2A2232-41CA-4E43-96F2-FD241C272794}" destId="{2CA537DB-518A-45CB-883C-3B1054EE4E92}" srcOrd="0" destOrd="0" presId="urn:microsoft.com/office/officeart/2005/8/layout/orgChart1"/>
    <dgm:cxn modelId="{5DEE271C-094D-4EF6-9574-19BBD4429689}" type="presOf" srcId="{58C1F459-F288-40A0-8BD4-C49A38CCA511}" destId="{AF245853-E5CD-43D2-B73E-A182C3E589F7}" srcOrd="1" destOrd="0" presId="urn:microsoft.com/office/officeart/2005/8/layout/orgChart1"/>
    <dgm:cxn modelId="{0B72BA6E-43A3-4F0B-A3BF-A7DD9394190B}" type="presParOf" srcId="{32DC33B0-2E16-4D13-BFC1-D3C81426E50D}" destId="{1F41BB58-748A-482C-8CFF-36AF0F35369F}" srcOrd="0" destOrd="0" presId="urn:microsoft.com/office/officeart/2005/8/layout/orgChart1"/>
    <dgm:cxn modelId="{B868670B-5055-49C1-BF8F-247093BE28C6}" type="presParOf" srcId="{1F41BB58-748A-482C-8CFF-36AF0F35369F}" destId="{B4411AAC-C985-4C48-A6B0-1E9103300749}" srcOrd="0" destOrd="0" presId="urn:microsoft.com/office/officeart/2005/8/layout/orgChart1"/>
    <dgm:cxn modelId="{5792B83C-102E-48B4-A7B7-B5EC5F31A397}" type="presParOf" srcId="{B4411AAC-C985-4C48-A6B0-1E9103300749}" destId="{702C5E32-5BFA-4731-88E3-46FF554F6A48}" srcOrd="0" destOrd="0" presId="urn:microsoft.com/office/officeart/2005/8/layout/orgChart1"/>
    <dgm:cxn modelId="{0F1DDDBC-4EB5-44CA-81BF-ACB385C93D9F}" type="presParOf" srcId="{B4411AAC-C985-4C48-A6B0-1E9103300749}" destId="{8545724B-4A36-4122-BAC5-BB5FA34C7289}" srcOrd="1" destOrd="0" presId="urn:microsoft.com/office/officeart/2005/8/layout/orgChart1"/>
    <dgm:cxn modelId="{61E536DE-440C-4008-A169-4FC9A4E3401B}" type="presParOf" srcId="{1F41BB58-748A-482C-8CFF-36AF0F35369F}" destId="{305C6409-7408-4DB3-BB92-CEC348B1CF1D}" srcOrd="1" destOrd="0" presId="urn:microsoft.com/office/officeart/2005/8/layout/orgChart1"/>
    <dgm:cxn modelId="{F81741D1-D640-4773-BB2C-D28450ED60FC}" type="presParOf" srcId="{305C6409-7408-4DB3-BB92-CEC348B1CF1D}" destId="{EC43EC2C-ACFE-40FA-B62B-707137049832}" srcOrd="0" destOrd="0" presId="urn:microsoft.com/office/officeart/2005/8/layout/orgChart1"/>
    <dgm:cxn modelId="{0E267647-D87E-41B8-BF47-00FF70496371}" type="presParOf" srcId="{305C6409-7408-4DB3-BB92-CEC348B1CF1D}" destId="{C1C71D75-0F84-44AF-A34B-D128139E43F2}" srcOrd="1" destOrd="0" presId="urn:microsoft.com/office/officeart/2005/8/layout/orgChart1"/>
    <dgm:cxn modelId="{7F39BA0C-3FB0-4A09-8B3F-2EB39A9526CA}" type="presParOf" srcId="{C1C71D75-0F84-44AF-A34B-D128139E43F2}" destId="{F54DD2E1-3C7D-4CC2-8ADC-A2F8C451E953}" srcOrd="0" destOrd="0" presId="urn:microsoft.com/office/officeart/2005/8/layout/orgChart1"/>
    <dgm:cxn modelId="{C031C1C9-31F7-4FE3-AD85-515D7E7C0C01}" type="presParOf" srcId="{F54DD2E1-3C7D-4CC2-8ADC-A2F8C451E953}" destId="{DE42EC06-E77E-438C-9175-46F26A984845}" srcOrd="0" destOrd="0" presId="urn:microsoft.com/office/officeart/2005/8/layout/orgChart1"/>
    <dgm:cxn modelId="{008A083D-6F59-4BB3-835E-2536F0AFECC9}" type="presParOf" srcId="{F54DD2E1-3C7D-4CC2-8ADC-A2F8C451E953}" destId="{AF245853-E5CD-43D2-B73E-A182C3E589F7}" srcOrd="1" destOrd="0" presId="urn:microsoft.com/office/officeart/2005/8/layout/orgChart1"/>
    <dgm:cxn modelId="{CAE5AF75-B507-4D1A-BD35-88DE9BE3B81D}" type="presParOf" srcId="{C1C71D75-0F84-44AF-A34B-D128139E43F2}" destId="{EBC85893-9DB7-4DF6-9427-1D34CA23F68B}" srcOrd="1" destOrd="0" presId="urn:microsoft.com/office/officeart/2005/8/layout/orgChart1"/>
    <dgm:cxn modelId="{F916CCA7-6709-40C9-8B64-B9EA1F70F87E}" type="presParOf" srcId="{EBC85893-9DB7-4DF6-9427-1D34CA23F68B}" destId="{C67DDD87-7AA5-492C-A43C-922561E22D24}" srcOrd="0" destOrd="0" presId="urn:microsoft.com/office/officeart/2005/8/layout/orgChart1"/>
    <dgm:cxn modelId="{EAB4711F-2E0B-4B34-8C66-90AE5C1A43D4}" type="presParOf" srcId="{EBC85893-9DB7-4DF6-9427-1D34CA23F68B}" destId="{8BB4A15F-1C48-450A-BA23-CB0F37B761CF}" srcOrd="1" destOrd="0" presId="urn:microsoft.com/office/officeart/2005/8/layout/orgChart1"/>
    <dgm:cxn modelId="{9DB8E6D0-2049-47B4-BC57-D2F113370E72}" type="presParOf" srcId="{8BB4A15F-1C48-450A-BA23-CB0F37B761CF}" destId="{C5FA3306-F97F-4A6A-A93B-0202547537DF}" srcOrd="0" destOrd="0" presId="urn:microsoft.com/office/officeart/2005/8/layout/orgChart1"/>
    <dgm:cxn modelId="{96CAB30D-B053-4F40-AC64-A7D27DC0BB8D}" type="presParOf" srcId="{C5FA3306-F97F-4A6A-A93B-0202547537DF}" destId="{F87380EF-0965-45B2-8556-C46E64309A90}" srcOrd="0" destOrd="0" presId="urn:microsoft.com/office/officeart/2005/8/layout/orgChart1"/>
    <dgm:cxn modelId="{4334FDC0-1F41-4452-BF2A-57677BD09F6D}" type="presParOf" srcId="{C5FA3306-F97F-4A6A-A93B-0202547537DF}" destId="{861C1485-BFC2-4519-BF99-62D9D2E92783}" srcOrd="1" destOrd="0" presId="urn:microsoft.com/office/officeart/2005/8/layout/orgChart1"/>
    <dgm:cxn modelId="{A3C2D8B9-ECBF-41C1-AD81-3CA44C77AC16}" type="presParOf" srcId="{8BB4A15F-1C48-450A-BA23-CB0F37B761CF}" destId="{4453DBB3-D510-4D7C-9FBC-C912507EE4DB}" srcOrd="1" destOrd="0" presId="urn:microsoft.com/office/officeart/2005/8/layout/orgChart1"/>
    <dgm:cxn modelId="{ADEE0AA8-DF9E-430D-B197-78DF1D2969D6}" type="presParOf" srcId="{8BB4A15F-1C48-450A-BA23-CB0F37B761CF}" destId="{A8F73899-5B0F-42E4-9D9C-CF7C6DF0A6DD}" srcOrd="2" destOrd="0" presId="urn:microsoft.com/office/officeart/2005/8/layout/orgChart1"/>
    <dgm:cxn modelId="{2FD43DD4-4EDB-41A5-80E2-FD9D0FE39190}" type="presParOf" srcId="{EBC85893-9DB7-4DF6-9427-1D34CA23F68B}" destId="{AC7123A3-19C2-40D9-8840-8004E19C0C76}" srcOrd="2" destOrd="0" presId="urn:microsoft.com/office/officeart/2005/8/layout/orgChart1"/>
    <dgm:cxn modelId="{25A3C6D2-AE05-4413-82E7-B76E9AD79EA5}" type="presParOf" srcId="{EBC85893-9DB7-4DF6-9427-1D34CA23F68B}" destId="{BECF2997-3A59-48E7-81CB-A35B78F0C02F}" srcOrd="3" destOrd="0" presId="urn:microsoft.com/office/officeart/2005/8/layout/orgChart1"/>
    <dgm:cxn modelId="{3009FF22-B168-4559-A49F-7F0EA79C59AD}" type="presParOf" srcId="{BECF2997-3A59-48E7-81CB-A35B78F0C02F}" destId="{16B3AA94-4299-48AC-BCF5-D2973821D7B7}" srcOrd="0" destOrd="0" presId="urn:microsoft.com/office/officeart/2005/8/layout/orgChart1"/>
    <dgm:cxn modelId="{57764BD1-A557-4FC3-8CD2-97BBB8EC3471}" type="presParOf" srcId="{16B3AA94-4299-48AC-BCF5-D2973821D7B7}" destId="{2CA537DB-518A-45CB-883C-3B1054EE4E92}" srcOrd="0" destOrd="0" presId="urn:microsoft.com/office/officeart/2005/8/layout/orgChart1"/>
    <dgm:cxn modelId="{D2028E49-6C2E-41E0-A44A-4CDF142B9C2C}" type="presParOf" srcId="{16B3AA94-4299-48AC-BCF5-D2973821D7B7}" destId="{27C77722-72EB-4D3A-83AF-87EFD3300FA3}" srcOrd="1" destOrd="0" presId="urn:microsoft.com/office/officeart/2005/8/layout/orgChart1"/>
    <dgm:cxn modelId="{E74273C3-E924-4EAD-ABA8-67388B4BC463}" type="presParOf" srcId="{BECF2997-3A59-48E7-81CB-A35B78F0C02F}" destId="{F57E2D9B-F3BF-46D1-89EB-6BA1B1DD9EB7}" srcOrd="1" destOrd="0" presId="urn:microsoft.com/office/officeart/2005/8/layout/orgChart1"/>
    <dgm:cxn modelId="{BB182329-B892-4C20-A837-4BDBC1E248D6}" type="presParOf" srcId="{BECF2997-3A59-48E7-81CB-A35B78F0C02F}" destId="{29AC8B75-88BF-4E98-AD41-B30897CCFD3B}" srcOrd="2" destOrd="0" presId="urn:microsoft.com/office/officeart/2005/8/layout/orgChart1"/>
    <dgm:cxn modelId="{CD8AC256-E30E-4229-B842-709EBF003438}" type="presParOf" srcId="{EBC85893-9DB7-4DF6-9427-1D34CA23F68B}" destId="{E19D0F96-6106-455F-BD09-3D45392F53CA}" srcOrd="4" destOrd="0" presId="urn:microsoft.com/office/officeart/2005/8/layout/orgChart1"/>
    <dgm:cxn modelId="{8F10CEFF-C4E2-4C75-8777-5F26A3A00DAF}" type="presParOf" srcId="{EBC85893-9DB7-4DF6-9427-1D34CA23F68B}" destId="{185A60E5-0B6B-4810-9F7B-EAB00A4A1A7E}" srcOrd="5" destOrd="0" presId="urn:microsoft.com/office/officeart/2005/8/layout/orgChart1"/>
    <dgm:cxn modelId="{F20C35E7-02CC-4D67-8141-3A3A7E6C1601}" type="presParOf" srcId="{185A60E5-0B6B-4810-9F7B-EAB00A4A1A7E}" destId="{D341281E-7718-4E34-90BD-189034D50B75}" srcOrd="0" destOrd="0" presId="urn:microsoft.com/office/officeart/2005/8/layout/orgChart1"/>
    <dgm:cxn modelId="{1B00EA44-0EC9-419D-92B7-6BFAC21053C3}" type="presParOf" srcId="{D341281E-7718-4E34-90BD-189034D50B75}" destId="{34EC9BFA-DCEB-4B7A-A994-CCB61027C92A}" srcOrd="0" destOrd="0" presId="urn:microsoft.com/office/officeart/2005/8/layout/orgChart1"/>
    <dgm:cxn modelId="{5917B25C-7FBB-404C-B1F4-6D3782426F07}" type="presParOf" srcId="{D341281E-7718-4E34-90BD-189034D50B75}" destId="{C05FF807-70A2-46A3-A6BB-E241CB076585}" srcOrd="1" destOrd="0" presId="urn:microsoft.com/office/officeart/2005/8/layout/orgChart1"/>
    <dgm:cxn modelId="{C418CB49-35AE-44D7-AA2E-B3534E2DA26D}" type="presParOf" srcId="{185A60E5-0B6B-4810-9F7B-EAB00A4A1A7E}" destId="{2506AC51-5552-4AE2-B8B1-9DC252BD557B}" srcOrd="1" destOrd="0" presId="urn:microsoft.com/office/officeart/2005/8/layout/orgChart1"/>
    <dgm:cxn modelId="{F7190253-4D3D-49FB-A70E-57329A2A9A32}" type="presParOf" srcId="{185A60E5-0B6B-4810-9F7B-EAB00A4A1A7E}" destId="{45C19B37-DA8B-43F6-B808-3C5190E07377}" srcOrd="2" destOrd="0" presId="urn:microsoft.com/office/officeart/2005/8/layout/orgChart1"/>
    <dgm:cxn modelId="{8FEE7A18-DF0D-45D1-B7C3-4A310D650EE7}" type="presParOf" srcId="{EBC85893-9DB7-4DF6-9427-1D34CA23F68B}" destId="{1579DD27-AB11-47F3-B9A4-9743D2A66124}" srcOrd="6" destOrd="0" presId="urn:microsoft.com/office/officeart/2005/8/layout/orgChart1"/>
    <dgm:cxn modelId="{68F41632-514F-4E59-9FD4-45917FF7D0A0}" type="presParOf" srcId="{EBC85893-9DB7-4DF6-9427-1D34CA23F68B}" destId="{EA95BCE9-3D90-42E5-84CA-24470A01E61C}" srcOrd="7" destOrd="0" presId="urn:microsoft.com/office/officeart/2005/8/layout/orgChart1"/>
    <dgm:cxn modelId="{955E3748-84D2-47FC-86EE-6415577EB808}" type="presParOf" srcId="{EA95BCE9-3D90-42E5-84CA-24470A01E61C}" destId="{79F5E3C6-A1B2-4A1F-94BA-C2339F9E957E}" srcOrd="0" destOrd="0" presId="urn:microsoft.com/office/officeart/2005/8/layout/orgChart1"/>
    <dgm:cxn modelId="{AC721770-B2D3-4E89-9D07-61CCD134C1BE}" type="presParOf" srcId="{79F5E3C6-A1B2-4A1F-94BA-C2339F9E957E}" destId="{F747F287-A450-4712-9E04-1774C3A6F7C5}" srcOrd="0" destOrd="0" presId="urn:microsoft.com/office/officeart/2005/8/layout/orgChart1"/>
    <dgm:cxn modelId="{2FB7F465-EF52-4FB6-B9E1-DCA00B41CB48}" type="presParOf" srcId="{79F5E3C6-A1B2-4A1F-94BA-C2339F9E957E}" destId="{B8B9854F-4B8D-4EF0-A585-69564E8A1A49}" srcOrd="1" destOrd="0" presId="urn:microsoft.com/office/officeart/2005/8/layout/orgChart1"/>
    <dgm:cxn modelId="{F37B6285-6C37-493A-B4CB-3E274786715D}" type="presParOf" srcId="{EA95BCE9-3D90-42E5-84CA-24470A01E61C}" destId="{2DA09644-2D17-4392-AFAE-30DD69360610}" srcOrd="1" destOrd="0" presId="urn:microsoft.com/office/officeart/2005/8/layout/orgChart1"/>
    <dgm:cxn modelId="{3889C31B-5666-4AE4-B2A0-037E18AF990C}" type="presParOf" srcId="{EA95BCE9-3D90-42E5-84CA-24470A01E61C}" destId="{58D201BB-77F6-49B2-BC82-09CABB9F938F}" srcOrd="2" destOrd="0" presId="urn:microsoft.com/office/officeart/2005/8/layout/orgChart1"/>
    <dgm:cxn modelId="{19ECA327-599F-4355-B3F5-0FCFA5868596}" type="presParOf" srcId="{EBC85893-9DB7-4DF6-9427-1D34CA23F68B}" destId="{CA6C9592-E6D0-4A20-AF08-73202FE320F6}" srcOrd="8" destOrd="0" presId="urn:microsoft.com/office/officeart/2005/8/layout/orgChart1"/>
    <dgm:cxn modelId="{E02CC614-D555-4F6A-9764-9265877CC209}" type="presParOf" srcId="{EBC85893-9DB7-4DF6-9427-1D34CA23F68B}" destId="{14F11406-BFD5-417B-8202-3BF3D77711E2}" srcOrd="9" destOrd="0" presId="urn:microsoft.com/office/officeart/2005/8/layout/orgChart1"/>
    <dgm:cxn modelId="{7A67CE69-7FC4-4A37-BB4A-AF2983477D3F}" type="presParOf" srcId="{14F11406-BFD5-417B-8202-3BF3D77711E2}" destId="{02F04465-4121-4DFF-9161-EFBADAED5E4A}" srcOrd="0" destOrd="0" presId="urn:microsoft.com/office/officeart/2005/8/layout/orgChart1"/>
    <dgm:cxn modelId="{549C41CF-8F01-4520-891C-AE72D22BD9D9}" type="presParOf" srcId="{02F04465-4121-4DFF-9161-EFBADAED5E4A}" destId="{A20E1A60-CED6-4C8B-A2E0-E85BF2895F59}" srcOrd="0" destOrd="0" presId="urn:microsoft.com/office/officeart/2005/8/layout/orgChart1"/>
    <dgm:cxn modelId="{8E420B9B-A472-4745-8D5B-4FB07E022303}" type="presParOf" srcId="{02F04465-4121-4DFF-9161-EFBADAED5E4A}" destId="{32A10C86-4223-474D-8224-EF1C9310D738}" srcOrd="1" destOrd="0" presId="urn:microsoft.com/office/officeart/2005/8/layout/orgChart1"/>
    <dgm:cxn modelId="{11EEEBAF-A277-4D2A-BD73-FDF822883E01}" type="presParOf" srcId="{14F11406-BFD5-417B-8202-3BF3D77711E2}" destId="{CC6821E5-D4B5-467C-8BE3-5215444CA6E0}" srcOrd="1" destOrd="0" presId="urn:microsoft.com/office/officeart/2005/8/layout/orgChart1"/>
    <dgm:cxn modelId="{A7315684-41DC-43ED-98D4-0103AA7F88E1}" type="presParOf" srcId="{14F11406-BFD5-417B-8202-3BF3D77711E2}" destId="{EE37404B-DF2D-4EFC-996B-3E14C747C2F4}" srcOrd="2" destOrd="0" presId="urn:microsoft.com/office/officeart/2005/8/layout/orgChart1"/>
    <dgm:cxn modelId="{B01CCBEE-D330-46FB-803C-29108CD71574}" type="presParOf" srcId="{EBC85893-9DB7-4DF6-9427-1D34CA23F68B}" destId="{CC49D51D-11F3-457F-997F-46FF02F71FDF}" srcOrd="10" destOrd="0" presId="urn:microsoft.com/office/officeart/2005/8/layout/orgChart1"/>
    <dgm:cxn modelId="{CB215790-6ACF-44A6-BA24-CC9AFBE1857D}" type="presParOf" srcId="{EBC85893-9DB7-4DF6-9427-1D34CA23F68B}" destId="{B4771D13-CD6D-467D-901F-F0763DA075C4}" srcOrd="11" destOrd="0" presId="urn:microsoft.com/office/officeart/2005/8/layout/orgChart1"/>
    <dgm:cxn modelId="{239EC8C6-FDE8-4A57-8C83-C45817D25F24}" type="presParOf" srcId="{B4771D13-CD6D-467D-901F-F0763DA075C4}" destId="{6CE041B5-4B1F-4F7E-9789-13C9D7249753}" srcOrd="0" destOrd="0" presId="urn:microsoft.com/office/officeart/2005/8/layout/orgChart1"/>
    <dgm:cxn modelId="{36E8A625-1221-4188-8553-E62FD6514D81}" type="presParOf" srcId="{6CE041B5-4B1F-4F7E-9789-13C9D7249753}" destId="{7800714A-138C-47C1-8122-79A832972B83}" srcOrd="0" destOrd="0" presId="urn:microsoft.com/office/officeart/2005/8/layout/orgChart1"/>
    <dgm:cxn modelId="{5BFF8634-703F-4A06-8DB6-F4B76EB76A68}" type="presParOf" srcId="{6CE041B5-4B1F-4F7E-9789-13C9D7249753}" destId="{7721A5A3-EE26-4CFF-A719-EA03D1BC0321}" srcOrd="1" destOrd="0" presId="urn:microsoft.com/office/officeart/2005/8/layout/orgChart1"/>
    <dgm:cxn modelId="{EF95B2D3-908B-4755-96F3-FCCC7F9E4086}" type="presParOf" srcId="{B4771D13-CD6D-467D-901F-F0763DA075C4}" destId="{C4CE9BB0-579B-47D3-A151-8FCA73BCCFC4}" srcOrd="1" destOrd="0" presId="urn:microsoft.com/office/officeart/2005/8/layout/orgChart1"/>
    <dgm:cxn modelId="{815D703C-B8E9-4847-9BDA-00B9808D21A8}" type="presParOf" srcId="{B4771D13-CD6D-467D-901F-F0763DA075C4}" destId="{7D79F6FD-1C87-488A-A9F1-141AF4A399F8}" srcOrd="2" destOrd="0" presId="urn:microsoft.com/office/officeart/2005/8/layout/orgChart1"/>
    <dgm:cxn modelId="{DC6C297A-3F95-4719-B2DA-80FA7553B437}" type="presParOf" srcId="{EBC85893-9DB7-4DF6-9427-1D34CA23F68B}" destId="{2E1CD4D1-2D28-4AC8-8275-DAEFFC645D16}" srcOrd="12" destOrd="0" presId="urn:microsoft.com/office/officeart/2005/8/layout/orgChart1"/>
    <dgm:cxn modelId="{0629AF1B-3F25-4392-BCCA-62DE96535876}" type="presParOf" srcId="{EBC85893-9DB7-4DF6-9427-1D34CA23F68B}" destId="{7BD728C5-3E26-4C5D-9FEF-EB26A522F3F0}" srcOrd="13" destOrd="0" presId="urn:microsoft.com/office/officeart/2005/8/layout/orgChart1"/>
    <dgm:cxn modelId="{293F2800-259A-4030-B2B9-20975E349CD0}" type="presParOf" srcId="{7BD728C5-3E26-4C5D-9FEF-EB26A522F3F0}" destId="{8366DBDB-EA71-497E-9C2F-06B23339A62B}" srcOrd="0" destOrd="0" presId="urn:microsoft.com/office/officeart/2005/8/layout/orgChart1"/>
    <dgm:cxn modelId="{5357B3E3-4439-47C0-91C7-63B4B696D826}" type="presParOf" srcId="{8366DBDB-EA71-497E-9C2F-06B23339A62B}" destId="{E11CF9CA-96BC-41D3-A1DE-E13922A2FF3F}" srcOrd="0" destOrd="0" presId="urn:microsoft.com/office/officeart/2005/8/layout/orgChart1"/>
    <dgm:cxn modelId="{A2D38F94-898D-4BC2-8B7C-A8779E28B820}" type="presParOf" srcId="{8366DBDB-EA71-497E-9C2F-06B23339A62B}" destId="{DB7562A9-5712-4A28-B524-EF851AFF9A0B}" srcOrd="1" destOrd="0" presId="urn:microsoft.com/office/officeart/2005/8/layout/orgChart1"/>
    <dgm:cxn modelId="{6F269FD0-C739-4729-9931-F1198D66F748}" type="presParOf" srcId="{7BD728C5-3E26-4C5D-9FEF-EB26A522F3F0}" destId="{B924CA0C-8E71-4672-9B79-7AA232B7B05B}" srcOrd="1" destOrd="0" presId="urn:microsoft.com/office/officeart/2005/8/layout/orgChart1"/>
    <dgm:cxn modelId="{F4E6B059-126F-4D6B-BC9B-3C3ECFC8B212}" type="presParOf" srcId="{7BD728C5-3E26-4C5D-9FEF-EB26A522F3F0}" destId="{DFC43370-BB5A-4199-A6CA-B828C972307A}" srcOrd="2" destOrd="0" presId="urn:microsoft.com/office/officeart/2005/8/layout/orgChart1"/>
    <dgm:cxn modelId="{D75AC0C7-3D7B-4F50-954E-4D7546F2D03D}" type="presParOf" srcId="{C1C71D75-0F84-44AF-A34B-D128139E43F2}" destId="{3EE7E58A-4D08-4271-8F35-54A2CF190126}" srcOrd="2" destOrd="0" presId="urn:microsoft.com/office/officeart/2005/8/layout/orgChart1"/>
    <dgm:cxn modelId="{986092BC-943C-4A69-8C75-026FC48F1864}" type="presParOf" srcId="{1F41BB58-748A-482C-8CFF-36AF0F35369F}" destId="{E2B5DB0C-DEC3-4FFE-AA94-F1007AD675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94707E-BF05-451B-9E3A-4B9A2506B71B}">
      <dsp:nvSpPr>
        <dsp:cNvPr id="0" name=""/>
        <dsp:cNvSpPr/>
      </dsp:nvSpPr>
      <dsp:spPr>
        <a:xfrm>
          <a:off x="2417638" y="1550169"/>
          <a:ext cx="3717629" cy="14256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+mj-lt"/>
            </a:rPr>
            <a:t>Групи </a:t>
          </a:r>
          <a:r>
            <a:rPr lang="uk-UA" sz="2400" kern="1200" dirty="0" err="1" smtClean="0">
              <a:solidFill>
                <a:schemeClr val="tx1"/>
              </a:solidFill>
              <a:latin typeface="+mj-lt"/>
            </a:rPr>
            <a:t>компетентностей</a:t>
          </a:r>
          <a:endParaRPr lang="ru-RU" sz="2400" kern="1200" dirty="0">
            <a:solidFill>
              <a:schemeClr val="tx1"/>
            </a:solidFill>
            <a:latin typeface="+mj-lt"/>
          </a:endParaRPr>
        </a:p>
      </dsp:txBody>
      <dsp:txXfrm>
        <a:off x="2417638" y="1550169"/>
        <a:ext cx="3717629" cy="1425624"/>
      </dsp:txXfrm>
    </dsp:sp>
    <dsp:sp modelId="{39286E06-3B0E-4435-8D7B-7A2299F0FF3B}">
      <dsp:nvSpPr>
        <dsp:cNvPr id="0" name=""/>
        <dsp:cNvSpPr/>
      </dsp:nvSpPr>
      <dsp:spPr>
        <a:xfrm rot="16200000">
          <a:off x="4133233" y="1393759"/>
          <a:ext cx="286440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286440" y="131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j-lt"/>
          </a:endParaRPr>
        </a:p>
      </dsp:txBody>
      <dsp:txXfrm rot="16200000">
        <a:off x="4269292" y="1399788"/>
        <a:ext cx="14322" cy="14322"/>
      </dsp:txXfrm>
    </dsp:sp>
    <dsp:sp modelId="{62D1B050-89B6-46B9-B98B-687D0807B0C1}">
      <dsp:nvSpPr>
        <dsp:cNvPr id="0" name=""/>
        <dsp:cNvSpPr/>
      </dsp:nvSpPr>
      <dsp:spPr>
        <a:xfrm>
          <a:off x="2846596" y="16976"/>
          <a:ext cx="2859714" cy="12467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+mj-lt"/>
            </a:rPr>
            <a:t>Полікультурна</a:t>
          </a:r>
          <a:endParaRPr lang="ru-RU" sz="2400" kern="1200" dirty="0">
            <a:solidFill>
              <a:schemeClr val="tx1"/>
            </a:solidFill>
            <a:latin typeface="+mj-lt"/>
          </a:endParaRPr>
        </a:p>
      </dsp:txBody>
      <dsp:txXfrm>
        <a:off x="2846596" y="16976"/>
        <a:ext cx="2859714" cy="1246752"/>
      </dsp:txXfrm>
    </dsp:sp>
    <dsp:sp modelId="{1C1B2B38-F8D8-40DE-A6E7-0557F7995642}">
      <dsp:nvSpPr>
        <dsp:cNvPr id="0" name=""/>
        <dsp:cNvSpPr/>
      </dsp:nvSpPr>
      <dsp:spPr>
        <a:xfrm rot="20528046">
          <a:off x="5686457" y="1709016"/>
          <a:ext cx="535365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535365" y="131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j-lt"/>
          </a:endParaRPr>
        </a:p>
      </dsp:txBody>
      <dsp:txXfrm rot="20528046">
        <a:off x="5940756" y="1708821"/>
        <a:ext cx="26768" cy="26768"/>
      </dsp:txXfrm>
    </dsp:sp>
    <dsp:sp modelId="{E29E54C9-8B4B-4B92-8BF8-278ED33EE724}">
      <dsp:nvSpPr>
        <dsp:cNvPr id="0" name=""/>
        <dsp:cNvSpPr/>
      </dsp:nvSpPr>
      <dsp:spPr>
        <a:xfrm>
          <a:off x="6026620" y="687042"/>
          <a:ext cx="2410072" cy="1246752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+mj-lt"/>
            </a:rPr>
            <a:t>Комунікативна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6026620" y="687042"/>
        <a:ext cx="2410072" cy="1246752"/>
      </dsp:txXfrm>
    </dsp:sp>
    <dsp:sp modelId="{6A13AEB5-5B53-44B0-BC3D-8F9BE42B9DF8}">
      <dsp:nvSpPr>
        <dsp:cNvPr id="0" name=""/>
        <dsp:cNvSpPr/>
      </dsp:nvSpPr>
      <dsp:spPr>
        <a:xfrm rot="1718280">
          <a:off x="5275277" y="3105100"/>
          <a:ext cx="1134900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134900" y="131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j-lt"/>
          </a:endParaRPr>
        </a:p>
      </dsp:txBody>
      <dsp:txXfrm rot="1718280">
        <a:off x="5814355" y="3089917"/>
        <a:ext cx="56745" cy="56745"/>
      </dsp:txXfrm>
    </dsp:sp>
    <dsp:sp modelId="{8C6B7EB5-DA3A-4CBB-8BE5-C2E04C9CB89E}">
      <dsp:nvSpPr>
        <dsp:cNvPr id="0" name=""/>
        <dsp:cNvSpPr/>
      </dsp:nvSpPr>
      <dsp:spPr>
        <a:xfrm>
          <a:off x="6055187" y="3191877"/>
          <a:ext cx="2127695" cy="1246752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+mj-lt"/>
            </a:rPr>
            <a:t>Продуктивної творчої діяльності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6055187" y="3191877"/>
        <a:ext cx="2127695" cy="1246752"/>
      </dsp:txXfrm>
    </dsp:sp>
    <dsp:sp modelId="{65F5D76F-38A3-4A2A-8A53-CB2D0FD3CF4C}">
      <dsp:nvSpPr>
        <dsp:cNvPr id="0" name=""/>
        <dsp:cNvSpPr/>
      </dsp:nvSpPr>
      <dsp:spPr>
        <a:xfrm rot="4989924">
          <a:off x="4233382" y="3106577"/>
          <a:ext cx="291522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291522" y="131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j-lt"/>
          </a:endParaRPr>
        </a:p>
      </dsp:txBody>
      <dsp:txXfrm rot="4989924">
        <a:off x="4371855" y="3112479"/>
        <a:ext cx="14576" cy="14576"/>
      </dsp:txXfrm>
    </dsp:sp>
    <dsp:sp modelId="{D6BFBF89-D96F-41F1-A738-2A6123AB848C}">
      <dsp:nvSpPr>
        <dsp:cNvPr id="0" name=""/>
        <dsp:cNvSpPr/>
      </dsp:nvSpPr>
      <dsp:spPr>
        <a:xfrm>
          <a:off x="3192756" y="3263430"/>
          <a:ext cx="2556640" cy="1246752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+mj-lt"/>
            </a:rPr>
            <a:t>Саморозвитку та самоосвіти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3192756" y="3263430"/>
        <a:ext cx="2556640" cy="1246752"/>
      </dsp:txXfrm>
    </dsp:sp>
    <dsp:sp modelId="{4DAEEE63-1B47-4504-8B89-E38C7AB1C853}">
      <dsp:nvSpPr>
        <dsp:cNvPr id="0" name=""/>
        <dsp:cNvSpPr/>
      </dsp:nvSpPr>
      <dsp:spPr>
        <a:xfrm rot="9313578">
          <a:off x="2401479" y="2948926"/>
          <a:ext cx="720164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720164" y="131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j-lt"/>
          </a:endParaRPr>
        </a:p>
      </dsp:txBody>
      <dsp:txXfrm rot="9313578">
        <a:off x="2743557" y="2944111"/>
        <a:ext cx="36008" cy="36008"/>
      </dsp:txXfrm>
    </dsp:sp>
    <dsp:sp modelId="{9927737F-DE3C-4BCA-A737-81B023D966E1}">
      <dsp:nvSpPr>
        <dsp:cNvPr id="0" name=""/>
        <dsp:cNvSpPr/>
      </dsp:nvSpPr>
      <dsp:spPr>
        <a:xfrm>
          <a:off x="298373" y="2908914"/>
          <a:ext cx="2455454" cy="1246752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+mj-lt"/>
            </a:rPr>
            <a:t>Інформаційна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298373" y="2908914"/>
        <a:ext cx="2455454" cy="1246752"/>
      </dsp:txXfrm>
    </dsp:sp>
    <dsp:sp modelId="{E08A75FF-1644-4779-819E-934609F764E6}">
      <dsp:nvSpPr>
        <dsp:cNvPr id="0" name=""/>
        <dsp:cNvSpPr/>
      </dsp:nvSpPr>
      <dsp:spPr>
        <a:xfrm rot="12040920">
          <a:off x="2547112" y="1675880"/>
          <a:ext cx="418168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418168" y="131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j-lt"/>
          </a:endParaRPr>
        </a:p>
      </dsp:txBody>
      <dsp:txXfrm rot="12040920">
        <a:off x="2745742" y="1678616"/>
        <a:ext cx="20908" cy="20908"/>
      </dsp:txXfrm>
    </dsp:sp>
    <dsp:sp modelId="{C505E4B0-D908-4958-BE41-95B1A8060456}">
      <dsp:nvSpPr>
        <dsp:cNvPr id="0" name=""/>
        <dsp:cNvSpPr/>
      </dsp:nvSpPr>
      <dsp:spPr>
        <a:xfrm>
          <a:off x="312951" y="615479"/>
          <a:ext cx="2501310" cy="124675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+mj-lt"/>
            </a:rPr>
            <a:t>Соціальна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312951" y="615479"/>
        <a:ext cx="2501310" cy="12467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94707E-BF05-451B-9E3A-4B9A2506B71B}">
      <dsp:nvSpPr>
        <dsp:cNvPr id="0" name=""/>
        <dsp:cNvSpPr/>
      </dsp:nvSpPr>
      <dsp:spPr>
        <a:xfrm>
          <a:off x="1874020" y="1205151"/>
          <a:ext cx="2915664" cy="11180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solidFill>
                <a:schemeClr val="tx1"/>
              </a:solidFill>
              <a:latin typeface="+mj-lt"/>
            </a:rPr>
            <a:t>Слово</a:t>
          </a:r>
          <a:endParaRPr lang="ru-RU" sz="2400" b="1" kern="1200" dirty="0">
            <a:solidFill>
              <a:schemeClr val="tx1"/>
            </a:solidFill>
            <a:latin typeface="+mj-lt"/>
          </a:endParaRPr>
        </a:p>
      </dsp:txBody>
      <dsp:txXfrm>
        <a:off x="1874020" y="1205151"/>
        <a:ext cx="2915664" cy="1118089"/>
      </dsp:txXfrm>
    </dsp:sp>
    <dsp:sp modelId="{39286E06-3B0E-4435-8D7B-7A2299F0FF3B}">
      <dsp:nvSpPr>
        <dsp:cNvPr id="0" name=""/>
        <dsp:cNvSpPr/>
      </dsp:nvSpPr>
      <dsp:spPr>
        <a:xfrm rot="16200000">
          <a:off x="3219964" y="1079683"/>
          <a:ext cx="223776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223776" y="135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  <a:latin typeface="+mj-lt"/>
          </a:endParaRPr>
        </a:p>
      </dsp:txBody>
      <dsp:txXfrm rot="16200000">
        <a:off x="3326258" y="1087668"/>
        <a:ext cx="11188" cy="11188"/>
      </dsp:txXfrm>
    </dsp:sp>
    <dsp:sp modelId="{62D1B050-89B6-46B9-B98B-687D0807B0C1}">
      <dsp:nvSpPr>
        <dsp:cNvPr id="0" name=""/>
        <dsp:cNvSpPr/>
      </dsp:nvSpPr>
      <dsp:spPr>
        <a:xfrm>
          <a:off x="2210443" y="3570"/>
          <a:ext cx="2242818" cy="9778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solidFill>
                <a:schemeClr val="tx1"/>
              </a:solidFill>
              <a:latin typeface="+mj-lt"/>
            </a:rPr>
            <a:t>Синоніми</a:t>
          </a:r>
          <a:endParaRPr lang="ru-RU" sz="2400" b="1" kern="1200" dirty="0">
            <a:solidFill>
              <a:schemeClr val="tx1"/>
            </a:solidFill>
            <a:latin typeface="+mj-lt"/>
          </a:endParaRPr>
        </a:p>
      </dsp:txBody>
      <dsp:txXfrm>
        <a:off x="2210443" y="3570"/>
        <a:ext cx="2242818" cy="977803"/>
      </dsp:txXfrm>
    </dsp:sp>
    <dsp:sp modelId="{1C1B2B38-F8D8-40DE-A6E7-0557F7995642}">
      <dsp:nvSpPr>
        <dsp:cNvPr id="0" name=""/>
        <dsp:cNvSpPr/>
      </dsp:nvSpPr>
      <dsp:spPr>
        <a:xfrm rot="20442717">
          <a:off x="4398445" y="1313547"/>
          <a:ext cx="364633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364633" y="135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  <a:latin typeface="+mj-lt"/>
          </a:endParaRPr>
        </a:p>
      </dsp:txBody>
      <dsp:txXfrm rot="20442717">
        <a:off x="4571646" y="1318010"/>
        <a:ext cx="18231" cy="18231"/>
      </dsp:txXfrm>
    </dsp:sp>
    <dsp:sp modelId="{E29E54C9-8B4B-4B92-8BF8-278ED33EE724}">
      <dsp:nvSpPr>
        <dsp:cNvPr id="0" name=""/>
        <dsp:cNvSpPr/>
      </dsp:nvSpPr>
      <dsp:spPr>
        <a:xfrm>
          <a:off x="4590546" y="504057"/>
          <a:ext cx="1890173" cy="977803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/>
              </a:solidFill>
              <a:latin typeface="+mj-lt"/>
            </a:rPr>
            <a:t>Антоніми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4590546" y="504057"/>
        <a:ext cx="1890173" cy="977803"/>
      </dsp:txXfrm>
    </dsp:sp>
    <dsp:sp modelId="{6A13AEB5-5B53-44B0-BC3D-8F9BE42B9DF8}">
      <dsp:nvSpPr>
        <dsp:cNvPr id="0" name=""/>
        <dsp:cNvSpPr/>
      </dsp:nvSpPr>
      <dsp:spPr>
        <a:xfrm rot="1785916">
          <a:off x="4093612" y="2403596"/>
          <a:ext cx="760024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760024" y="135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  <a:latin typeface="+mj-lt"/>
          </a:endParaRPr>
        </a:p>
      </dsp:txBody>
      <dsp:txXfrm rot="1785916">
        <a:off x="4454624" y="2398175"/>
        <a:ext cx="38001" cy="38001"/>
      </dsp:txXfrm>
    </dsp:sp>
    <dsp:sp modelId="{8C6B7EB5-DA3A-4CBB-8BE5-C2E04C9CB89E}">
      <dsp:nvSpPr>
        <dsp:cNvPr id="0" name=""/>
        <dsp:cNvSpPr/>
      </dsp:nvSpPr>
      <dsp:spPr>
        <a:xfrm>
          <a:off x="4437510" y="2491876"/>
          <a:ext cx="2043209" cy="977803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Порівняння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4437510" y="2491876"/>
        <a:ext cx="2043209" cy="977803"/>
      </dsp:txXfrm>
    </dsp:sp>
    <dsp:sp modelId="{65F5D76F-38A3-4A2A-8A53-CB2D0FD3CF4C}">
      <dsp:nvSpPr>
        <dsp:cNvPr id="0" name=""/>
        <dsp:cNvSpPr/>
      </dsp:nvSpPr>
      <dsp:spPr>
        <a:xfrm rot="5377043">
          <a:off x="3222667" y="2423335"/>
          <a:ext cx="227356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227356" y="135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  <a:latin typeface="+mj-lt"/>
          </a:endParaRPr>
        </a:p>
      </dsp:txBody>
      <dsp:txXfrm rot="5377043">
        <a:off x="3330661" y="2431230"/>
        <a:ext cx="11367" cy="11367"/>
      </dsp:txXfrm>
    </dsp:sp>
    <dsp:sp modelId="{D6BFBF89-D96F-41F1-A738-2A6123AB848C}">
      <dsp:nvSpPr>
        <dsp:cNvPr id="0" name=""/>
        <dsp:cNvSpPr/>
      </dsp:nvSpPr>
      <dsp:spPr>
        <a:xfrm>
          <a:off x="2193987" y="2550588"/>
          <a:ext cx="2292764" cy="977803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/>
              </a:solidFill>
              <a:latin typeface="+mj-lt"/>
            </a:rPr>
            <a:t>Доповнення словом прислів</a:t>
          </a:r>
          <a:r>
            <a:rPr lang="en-US" sz="2000" b="1" kern="1200" smtClean="0">
              <a:solidFill>
                <a:schemeClr val="tx1"/>
              </a:solidFill>
              <a:latin typeface="+mj-lt"/>
            </a:rPr>
            <a:t>’</a:t>
          </a:r>
          <a:r>
            <a:rPr lang="uk-UA" sz="2000" b="1" kern="1200" smtClean="0">
              <a:solidFill>
                <a:schemeClr val="tx1"/>
              </a:solidFill>
              <a:latin typeface="+mj-lt"/>
            </a:rPr>
            <a:t>їв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2193987" y="2550588"/>
        <a:ext cx="2292764" cy="977803"/>
      </dsp:txXfrm>
    </dsp:sp>
    <dsp:sp modelId="{4DAEEE63-1B47-4504-8B89-E38C7AB1C853}">
      <dsp:nvSpPr>
        <dsp:cNvPr id="0" name=""/>
        <dsp:cNvSpPr/>
      </dsp:nvSpPr>
      <dsp:spPr>
        <a:xfrm rot="9313578">
          <a:off x="1862901" y="2298593"/>
          <a:ext cx="563182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63182" y="135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  <a:latin typeface="+mj-lt"/>
          </a:endParaRPr>
        </a:p>
      </dsp:txBody>
      <dsp:txXfrm rot="9313578">
        <a:off x="2130413" y="2298092"/>
        <a:ext cx="28159" cy="28159"/>
      </dsp:txXfrm>
    </dsp:sp>
    <dsp:sp modelId="{9927737F-DE3C-4BCA-A737-81B023D966E1}">
      <dsp:nvSpPr>
        <dsp:cNvPr id="0" name=""/>
        <dsp:cNvSpPr/>
      </dsp:nvSpPr>
      <dsp:spPr>
        <a:xfrm>
          <a:off x="213401" y="2270106"/>
          <a:ext cx="1925765" cy="977803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tx1"/>
              </a:solidFill>
              <a:latin typeface="+mj-lt"/>
            </a:rPr>
            <a:t>Значення слова (тлумачення)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213401" y="2270106"/>
        <a:ext cx="1925765" cy="977803"/>
      </dsp:txXfrm>
    </dsp:sp>
    <dsp:sp modelId="{E08A75FF-1644-4779-819E-934609F764E6}">
      <dsp:nvSpPr>
        <dsp:cNvPr id="0" name=""/>
        <dsp:cNvSpPr/>
      </dsp:nvSpPr>
      <dsp:spPr>
        <a:xfrm rot="12040920">
          <a:off x="2080638" y="1319682"/>
          <a:ext cx="219389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219389" y="135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chemeClr val="tx1"/>
            </a:solidFill>
            <a:latin typeface="+mj-lt"/>
          </a:endParaRPr>
        </a:p>
      </dsp:txBody>
      <dsp:txXfrm rot="12040920">
        <a:off x="2184848" y="1327776"/>
        <a:ext cx="10969" cy="10969"/>
      </dsp:txXfrm>
    </dsp:sp>
    <dsp:sp modelId="{C505E4B0-D908-4958-BE41-95B1A8060456}">
      <dsp:nvSpPr>
        <dsp:cNvPr id="0" name=""/>
        <dsp:cNvSpPr/>
      </dsp:nvSpPr>
      <dsp:spPr>
        <a:xfrm>
          <a:off x="1088" y="472643"/>
          <a:ext cx="2409181" cy="97780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Фразеологізми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1088" y="472643"/>
        <a:ext cx="2409181" cy="9778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2A9BC1-104D-409E-839F-45FE1CE62A53}">
      <dsp:nvSpPr>
        <dsp:cNvPr id="0" name=""/>
        <dsp:cNvSpPr/>
      </dsp:nvSpPr>
      <dsp:spPr>
        <a:xfrm>
          <a:off x="1062916" y="-112178"/>
          <a:ext cx="2781000" cy="2716431"/>
        </a:xfrm>
        <a:prstGeom prst="blockArc">
          <a:avLst>
            <a:gd name="adj1" fmla="val 9690506"/>
            <a:gd name="adj2" fmla="val 19123089"/>
            <a:gd name="adj3" fmla="val 463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7CF67-8647-4956-9B4F-9E5AA988B082}">
      <dsp:nvSpPr>
        <dsp:cNvPr id="0" name=""/>
        <dsp:cNvSpPr/>
      </dsp:nvSpPr>
      <dsp:spPr>
        <a:xfrm>
          <a:off x="1051029" y="843665"/>
          <a:ext cx="2716431" cy="2716431"/>
        </a:xfrm>
        <a:prstGeom prst="blockArc">
          <a:avLst>
            <a:gd name="adj1" fmla="val 2298053"/>
            <a:gd name="adj2" fmla="val 12227003"/>
            <a:gd name="adj3" fmla="val 4635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39E38-DFEC-4AA6-9CC5-5C053D02DE94}">
      <dsp:nvSpPr>
        <dsp:cNvPr id="0" name=""/>
        <dsp:cNvSpPr/>
      </dsp:nvSpPr>
      <dsp:spPr>
        <a:xfrm>
          <a:off x="2997765" y="847762"/>
          <a:ext cx="2994132" cy="2716431"/>
        </a:xfrm>
        <a:prstGeom prst="blockArc">
          <a:avLst>
            <a:gd name="adj1" fmla="val 20560859"/>
            <a:gd name="adj2" fmla="val 8515452"/>
            <a:gd name="adj3" fmla="val 4635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47DED-CD7D-485A-AAC4-38C8F4F89ED8}">
      <dsp:nvSpPr>
        <dsp:cNvPr id="0" name=""/>
        <dsp:cNvSpPr/>
      </dsp:nvSpPr>
      <dsp:spPr>
        <a:xfrm>
          <a:off x="3212905" y="-108027"/>
          <a:ext cx="2786036" cy="2397774"/>
        </a:xfrm>
        <a:prstGeom prst="blockArc">
          <a:avLst>
            <a:gd name="adj1" fmla="val 12715982"/>
            <a:gd name="adj2" fmla="val 1915982"/>
            <a:gd name="adj3" fmla="val 451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885D30-AE73-4038-AAFF-3DD4D539E8CF}">
      <dsp:nvSpPr>
        <dsp:cNvPr id="0" name=""/>
        <dsp:cNvSpPr/>
      </dsp:nvSpPr>
      <dsp:spPr>
        <a:xfrm>
          <a:off x="2618129" y="1255233"/>
          <a:ext cx="1918375" cy="9102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+mj-lt"/>
            </a:rPr>
            <a:t>Речення</a:t>
          </a:r>
          <a:endParaRPr lang="ru-RU" sz="2400" b="1" kern="1200" dirty="0">
            <a:solidFill>
              <a:schemeClr val="tx1"/>
            </a:solidFill>
            <a:latin typeface="+mj-lt"/>
          </a:endParaRPr>
        </a:p>
      </dsp:txBody>
      <dsp:txXfrm>
        <a:off x="2618129" y="1255233"/>
        <a:ext cx="1918375" cy="910264"/>
      </dsp:txXfrm>
    </dsp:sp>
    <dsp:sp modelId="{4986F770-4F7D-4E4E-94A2-6DC9B0B22DC4}">
      <dsp:nvSpPr>
        <dsp:cNvPr id="0" name=""/>
        <dsp:cNvSpPr/>
      </dsp:nvSpPr>
      <dsp:spPr>
        <a:xfrm>
          <a:off x="2019972" y="-66450"/>
          <a:ext cx="2860910" cy="8743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Робота з деформованим реченням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2019972" y="-66450"/>
        <a:ext cx="2860910" cy="874305"/>
      </dsp:txXfrm>
    </dsp:sp>
    <dsp:sp modelId="{C45C6907-89F8-4FCF-AF19-B7E8EFB5E43D}">
      <dsp:nvSpPr>
        <dsp:cNvPr id="0" name=""/>
        <dsp:cNvSpPr/>
      </dsp:nvSpPr>
      <dsp:spPr>
        <a:xfrm>
          <a:off x="4646585" y="1173763"/>
          <a:ext cx="2229670" cy="127450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Доповнення речень іншими частинами мови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646585" y="1173763"/>
        <a:ext cx="2229670" cy="1274509"/>
      </dsp:txXfrm>
    </dsp:sp>
    <dsp:sp modelId="{07565C5A-DECC-442B-B333-4A02DFC45598}">
      <dsp:nvSpPr>
        <dsp:cNvPr id="0" name=""/>
        <dsp:cNvSpPr/>
      </dsp:nvSpPr>
      <dsp:spPr>
        <a:xfrm>
          <a:off x="2076316" y="2453524"/>
          <a:ext cx="2748221" cy="1141318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Поширення речень другорядними членами речень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2076316" y="2453524"/>
        <a:ext cx="2748221" cy="1141318"/>
      </dsp:txXfrm>
    </dsp:sp>
    <dsp:sp modelId="{358DF606-13F2-40CE-BD16-5EC4E9F60A83}">
      <dsp:nvSpPr>
        <dsp:cNvPr id="0" name=""/>
        <dsp:cNvSpPr/>
      </dsp:nvSpPr>
      <dsp:spPr>
        <a:xfrm>
          <a:off x="55742" y="1229680"/>
          <a:ext cx="2278867" cy="87430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Закінчити речення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55742" y="1229680"/>
        <a:ext cx="2278867" cy="8743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94C3BA-2244-42B1-A5B7-36EAD246D16D}">
      <dsp:nvSpPr>
        <dsp:cNvPr id="0" name=""/>
        <dsp:cNvSpPr/>
      </dsp:nvSpPr>
      <dsp:spPr>
        <a:xfrm>
          <a:off x="0" y="1565391"/>
          <a:ext cx="1914133" cy="53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tx1"/>
              </a:solidFill>
              <a:latin typeface="+mj-lt"/>
            </a:rPr>
            <a:t>Текст</a:t>
          </a:r>
          <a:endParaRPr lang="ru-RU" sz="4800" b="1" kern="1200" dirty="0">
            <a:solidFill>
              <a:schemeClr val="tx1"/>
            </a:solidFill>
            <a:latin typeface="+mj-lt"/>
          </a:endParaRPr>
        </a:p>
      </dsp:txBody>
      <dsp:txXfrm>
        <a:off x="0" y="1565391"/>
        <a:ext cx="1914133" cy="532156"/>
      </dsp:txXfrm>
    </dsp:sp>
    <dsp:sp modelId="{F12180D9-67BE-40A9-9F8B-0DB2BF93F1FC}">
      <dsp:nvSpPr>
        <dsp:cNvPr id="0" name=""/>
        <dsp:cNvSpPr/>
      </dsp:nvSpPr>
      <dsp:spPr>
        <a:xfrm rot="17399087">
          <a:off x="1367390" y="1037557"/>
          <a:ext cx="16612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61253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+mj-lt"/>
          </a:endParaRPr>
        </a:p>
      </dsp:txBody>
      <dsp:txXfrm rot="17399087">
        <a:off x="2156486" y="1009328"/>
        <a:ext cx="83062" cy="83062"/>
      </dsp:txXfrm>
    </dsp:sp>
    <dsp:sp modelId="{8ACBE7FC-0880-4893-8BE3-B0672863FBB0}">
      <dsp:nvSpPr>
        <dsp:cNvPr id="0" name=""/>
        <dsp:cNvSpPr/>
      </dsp:nvSpPr>
      <dsp:spPr>
        <a:xfrm>
          <a:off x="2481901" y="4172"/>
          <a:ext cx="3822477" cy="53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Поділити текст на речення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2481901" y="4172"/>
        <a:ext cx="3822477" cy="532156"/>
      </dsp:txXfrm>
    </dsp:sp>
    <dsp:sp modelId="{C0675612-6BD3-46AF-B712-70AD75441327}">
      <dsp:nvSpPr>
        <dsp:cNvPr id="0" name=""/>
        <dsp:cNvSpPr/>
      </dsp:nvSpPr>
      <dsp:spPr>
        <a:xfrm rot="18050139">
          <a:off x="1644707" y="1343547"/>
          <a:ext cx="110551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05512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+mj-lt"/>
          </a:endParaRPr>
        </a:p>
      </dsp:txBody>
      <dsp:txXfrm rot="18050139">
        <a:off x="2169826" y="1329212"/>
        <a:ext cx="55275" cy="55275"/>
      </dsp:txXfrm>
    </dsp:sp>
    <dsp:sp modelId="{2519E8C3-D3A9-479B-AA7C-4DF69646EB29}">
      <dsp:nvSpPr>
        <dsp:cNvPr id="0" name=""/>
        <dsp:cNvSpPr/>
      </dsp:nvSpPr>
      <dsp:spPr>
        <a:xfrm>
          <a:off x="2480794" y="616152"/>
          <a:ext cx="3804863" cy="53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Робота з деформованим текстом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2480794" y="616152"/>
        <a:ext cx="3804863" cy="532156"/>
      </dsp:txXfrm>
    </dsp:sp>
    <dsp:sp modelId="{CD160EE0-1D5F-438F-9623-2D685FC2F3BC}">
      <dsp:nvSpPr>
        <dsp:cNvPr id="0" name=""/>
        <dsp:cNvSpPr/>
      </dsp:nvSpPr>
      <dsp:spPr>
        <a:xfrm rot="19754410">
          <a:off x="1867749" y="1649537"/>
          <a:ext cx="65943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59430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+mj-lt"/>
          </a:endParaRPr>
        </a:p>
      </dsp:txBody>
      <dsp:txXfrm rot="19754410">
        <a:off x="2180978" y="1646354"/>
        <a:ext cx="32971" cy="32971"/>
      </dsp:txXfrm>
    </dsp:sp>
    <dsp:sp modelId="{75348413-9376-4EAD-A357-096B6F114605}">
      <dsp:nvSpPr>
        <dsp:cNvPr id="0" name=""/>
        <dsp:cNvSpPr/>
      </dsp:nvSpPr>
      <dsp:spPr>
        <a:xfrm>
          <a:off x="2480794" y="1228132"/>
          <a:ext cx="3804852" cy="53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+mj-lt"/>
            </a:rPr>
            <a:t>Римування. Складання віршів.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2480794" y="1228132"/>
        <a:ext cx="3804852" cy="532156"/>
      </dsp:txXfrm>
    </dsp:sp>
    <dsp:sp modelId="{882C1597-34EF-4FDA-A212-47B8E4578D02}">
      <dsp:nvSpPr>
        <dsp:cNvPr id="0" name=""/>
        <dsp:cNvSpPr/>
      </dsp:nvSpPr>
      <dsp:spPr>
        <a:xfrm rot="1481892">
          <a:off x="1884061" y="1955527"/>
          <a:ext cx="65747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57479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+mj-lt"/>
          </a:endParaRPr>
        </a:p>
      </dsp:txBody>
      <dsp:txXfrm rot="1481892">
        <a:off x="2196363" y="1952392"/>
        <a:ext cx="32873" cy="32873"/>
      </dsp:txXfrm>
    </dsp:sp>
    <dsp:sp modelId="{5977D25A-4253-42DE-BE51-0584747008D2}">
      <dsp:nvSpPr>
        <dsp:cNvPr id="0" name=""/>
        <dsp:cNvSpPr/>
      </dsp:nvSpPr>
      <dsp:spPr>
        <a:xfrm>
          <a:off x="2511467" y="1840111"/>
          <a:ext cx="3742760" cy="53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+mj-lt"/>
            </a:rPr>
            <a:t>Відредагувати тест</a:t>
          </a:r>
          <a:endParaRPr lang="ru-RU" sz="2400" b="1" kern="1200" dirty="0">
            <a:solidFill>
              <a:schemeClr val="tx1"/>
            </a:solidFill>
            <a:latin typeface="+mj-lt"/>
          </a:endParaRPr>
        </a:p>
      </dsp:txBody>
      <dsp:txXfrm>
        <a:off x="2511467" y="1840111"/>
        <a:ext cx="3742760" cy="532156"/>
      </dsp:txXfrm>
    </dsp:sp>
    <dsp:sp modelId="{8EA03013-9E30-4606-BEBE-D3303BA85332}">
      <dsp:nvSpPr>
        <dsp:cNvPr id="0" name=""/>
        <dsp:cNvSpPr/>
      </dsp:nvSpPr>
      <dsp:spPr>
        <a:xfrm rot="3445122">
          <a:off x="1671312" y="2261517"/>
          <a:ext cx="105230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52302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solidFill>
              <a:schemeClr val="tx1"/>
            </a:solidFill>
          </a:endParaRPr>
        </a:p>
      </dsp:txBody>
      <dsp:txXfrm rot="3445122">
        <a:off x="2171156" y="2248511"/>
        <a:ext cx="52615" cy="52615"/>
      </dsp:txXfrm>
    </dsp:sp>
    <dsp:sp modelId="{0397FDC4-4E2A-47E6-BA6E-7540C6A7C37A}">
      <dsp:nvSpPr>
        <dsp:cNvPr id="0" name=""/>
        <dsp:cNvSpPr/>
      </dsp:nvSpPr>
      <dsp:spPr>
        <a:xfrm>
          <a:off x="2480794" y="2452091"/>
          <a:ext cx="3804863" cy="53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Побудова тексту від імені особи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480794" y="2452091"/>
        <a:ext cx="3804863" cy="532156"/>
      </dsp:txXfrm>
    </dsp:sp>
    <dsp:sp modelId="{717BA6AB-9A7E-4B03-8807-008DB2C92B9D}">
      <dsp:nvSpPr>
        <dsp:cNvPr id="0" name=""/>
        <dsp:cNvSpPr/>
      </dsp:nvSpPr>
      <dsp:spPr>
        <a:xfrm rot="4157284">
          <a:off x="1396348" y="2567506"/>
          <a:ext cx="160223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02231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solidFill>
              <a:schemeClr val="tx1"/>
            </a:solidFill>
          </a:endParaRPr>
        </a:p>
      </dsp:txBody>
      <dsp:txXfrm rot="4157284">
        <a:off x="2157408" y="2540753"/>
        <a:ext cx="80111" cy="80111"/>
      </dsp:txXfrm>
    </dsp:sp>
    <dsp:sp modelId="{C414CD2C-77E3-4E0B-80AB-4C33104E9165}">
      <dsp:nvSpPr>
        <dsp:cNvPr id="0" name=""/>
        <dsp:cNvSpPr/>
      </dsp:nvSpPr>
      <dsp:spPr>
        <a:xfrm>
          <a:off x="2480794" y="3064070"/>
          <a:ext cx="3804863" cy="53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Твори за картиною, серією малюнків, планом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480794" y="3064070"/>
        <a:ext cx="3804863" cy="5321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CD4D1-2D28-4AC8-8275-DAEFFC645D16}">
      <dsp:nvSpPr>
        <dsp:cNvPr id="0" name=""/>
        <dsp:cNvSpPr/>
      </dsp:nvSpPr>
      <dsp:spPr>
        <a:xfrm>
          <a:off x="4273021" y="1970974"/>
          <a:ext cx="185806" cy="4459000"/>
        </a:xfrm>
        <a:custGeom>
          <a:avLst/>
          <a:gdLst/>
          <a:ahLst/>
          <a:cxnLst/>
          <a:rect l="0" t="0" r="0" b="0"/>
          <a:pathLst>
            <a:path>
              <a:moveTo>
                <a:pt x="185806" y="0"/>
              </a:moveTo>
              <a:lnTo>
                <a:pt x="185806" y="4459000"/>
              </a:lnTo>
              <a:lnTo>
                <a:pt x="0" y="44590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9D51D-11F3-457F-997F-46FF02F71FDF}">
      <dsp:nvSpPr>
        <dsp:cNvPr id="0" name=""/>
        <dsp:cNvSpPr/>
      </dsp:nvSpPr>
      <dsp:spPr>
        <a:xfrm>
          <a:off x="4458827" y="1970974"/>
          <a:ext cx="200938" cy="3258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8610"/>
              </a:lnTo>
              <a:lnTo>
                <a:pt x="200938" y="32586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C9592-E6D0-4A20-AF08-73202FE320F6}">
      <dsp:nvSpPr>
        <dsp:cNvPr id="0" name=""/>
        <dsp:cNvSpPr/>
      </dsp:nvSpPr>
      <dsp:spPr>
        <a:xfrm>
          <a:off x="4234439" y="1970974"/>
          <a:ext cx="224388" cy="3258610"/>
        </a:xfrm>
        <a:custGeom>
          <a:avLst/>
          <a:gdLst/>
          <a:ahLst/>
          <a:cxnLst/>
          <a:rect l="0" t="0" r="0" b="0"/>
          <a:pathLst>
            <a:path>
              <a:moveTo>
                <a:pt x="224388" y="0"/>
              </a:moveTo>
              <a:lnTo>
                <a:pt x="224388" y="3258610"/>
              </a:lnTo>
              <a:lnTo>
                <a:pt x="0" y="32586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9DD27-AB11-47F3-B9A4-9743D2A66124}">
      <dsp:nvSpPr>
        <dsp:cNvPr id="0" name=""/>
        <dsp:cNvSpPr/>
      </dsp:nvSpPr>
      <dsp:spPr>
        <a:xfrm>
          <a:off x="4458827" y="1970974"/>
          <a:ext cx="200938" cy="205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220"/>
              </a:lnTo>
              <a:lnTo>
                <a:pt x="200938" y="20582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D0F96-6106-455F-BD09-3D45392F53CA}">
      <dsp:nvSpPr>
        <dsp:cNvPr id="0" name=""/>
        <dsp:cNvSpPr/>
      </dsp:nvSpPr>
      <dsp:spPr>
        <a:xfrm>
          <a:off x="4276419" y="1970974"/>
          <a:ext cx="182408" cy="2058220"/>
        </a:xfrm>
        <a:custGeom>
          <a:avLst/>
          <a:gdLst/>
          <a:ahLst/>
          <a:cxnLst/>
          <a:rect l="0" t="0" r="0" b="0"/>
          <a:pathLst>
            <a:path>
              <a:moveTo>
                <a:pt x="182408" y="0"/>
              </a:moveTo>
              <a:lnTo>
                <a:pt x="182408" y="2058220"/>
              </a:lnTo>
              <a:lnTo>
                <a:pt x="0" y="20582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123A3-19C2-40D9-8840-8004E19C0C76}">
      <dsp:nvSpPr>
        <dsp:cNvPr id="0" name=""/>
        <dsp:cNvSpPr/>
      </dsp:nvSpPr>
      <dsp:spPr>
        <a:xfrm>
          <a:off x="4458827" y="1970974"/>
          <a:ext cx="200938" cy="85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830"/>
              </a:lnTo>
              <a:lnTo>
                <a:pt x="200938" y="8578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DDD87-7AA5-492C-A43C-922561E22D24}">
      <dsp:nvSpPr>
        <dsp:cNvPr id="0" name=""/>
        <dsp:cNvSpPr/>
      </dsp:nvSpPr>
      <dsp:spPr>
        <a:xfrm>
          <a:off x="4304721" y="1970974"/>
          <a:ext cx="154106" cy="857830"/>
        </a:xfrm>
        <a:custGeom>
          <a:avLst/>
          <a:gdLst/>
          <a:ahLst/>
          <a:cxnLst/>
          <a:rect l="0" t="0" r="0" b="0"/>
          <a:pathLst>
            <a:path>
              <a:moveTo>
                <a:pt x="154106" y="0"/>
              </a:moveTo>
              <a:lnTo>
                <a:pt x="154106" y="857830"/>
              </a:lnTo>
              <a:lnTo>
                <a:pt x="0" y="8578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3EC2C-ACFE-40FA-B62B-707137049832}">
      <dsp:nvSpPr>
        <dsp:cNvPr id="0" name=""/>
        <dsp:cNvSpPr/>
      </dsp:nvSpPr>
      <dsp:spPr>
        <a:xfrm>
          <a:off x="4413107" y="850697"/>
          <a:ext cx="91440" cy="274931"/>
        </a:xfrm>
        <a:custGeom>
          <a:avLst/>
          <a:gdLst/>
          <a:ahLst/>
          <a:cxnLst/>
          <a:rect l="0" t="0" r="0" b="0"/>
          <a:pathLst>
            <a:path>
              <a:moveTo>
                <a:pt x="69136" y="0"/>
              </a:moveTo>
              <a:lnTo>
                <a:pt x="69136" y="97409"/>
              </a:lnTo>
              <a:lnTo>
                <a:pt x="45720" y="97409"/>
              </a:lnTo>
              <a:lnTo>
                <a:pt x="45720" y="2749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C5E32-5BFA-4731-88E3-46FF554F6A48}">
      <dsp:nvSpPr>
        <dsp:cNvPr id="0" name=""/>
        <dsp:cNvSpPr/>
      </dsp:nvSpPr>
      <dsp:spPr>
        <a:xfrm>
          <a:off x="391931" y="5352"/>
          <a:ext cx="8180624" cy="8453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Компетентність продуктивної творчої діяльності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391931" y="5352"/>
        <a:ext cx="8180624" cy="845345"/>
      </dsp:txXfrm>
    </dsp:sp>
    <dsp:sp modelId="{DE42EC06-E77E-438C-9175-46F26A984845}">
      <dsp:nvSpPr>
        <dsp:cNvPr id="0" name=""/>
        <dsp:cNvSpPr/>
      </dsp:nvSpPr>
      <dsp:spPr>
        <a:xfrm>
          <a:off x="2432527" y="1125629"/>
          <a:ext cx="4052601" cy="8453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Способи формування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2432527" y="1125629"/>
        <a:ext cx="4052601" cy="845345"/>
      </dsp:txXfrm>
    </dsp:sp>
    <dsp:sp modelId="{F87380EF-0965-45B2-8556-C46E64309A90}">
      <dsp:nvSpPr>
        <dsp:cNvPr id="0" name=""/>
        <dsp:cNvSpPr/>
      </dsp:nvSpPr>
      <dsp:spPr>
        <a:xfrm>
          <a:off x="1430649" y="2406132"/>
          <a:ext cx="2874071" cy="84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</a:rPr>
            <a:t>проблемні ситуації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1430649" y="2406132"/>
        <a:ext cx="2874071" cy="845345"/>
      </dsp:txXfrm>
    </dsp:sp>
    <dsp:sp modelId="{2CA537DB-518A-45CB-883C-3B1054EE4E92}">
      <dsp:nvSpPr>
        <dsp:cNvPr id="0" name=""/>
        <dsp:cNvSpPr/>
      </dsp:nvSpPr>
      <dsp:spPr>
        <a:xfrm>
          <a:off x="4659766" y="2406132"/>
          <a:ext cx="3130295" cy="84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</a:rPr>
            <a:t>нестандартні уроки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4659766" y="2406132"/>
        <a:ext cx="3130295" cy="845345"/>
      </dsp:txXfrm>
    </dsp:sp>
    <dsp:sp modelId="{34EC9BFA-DCEB-4B7A-A994-CCB61027C92A}">
      <dsp:nvSpPr>
        <dsp:cNvPr id="0" name=""/>
        <dsp:cNvSpPr/>
      </dsp:nvSpPr>
      <dsp:spPr>
        <a:xfrm>
          <a:off x="1430649" y="3606522"/>
          <a:ext cx="2845769" cy="84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</a:rPr>
            <a:t>тести, задачі, кросворди, …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1430649" y="3606522"/>
        <a:ext cx="2845769" cy="845345"/>
      </dsp:txXfrm>
    </dsp:sp>
    <dsp:sp modelId="{F747F287-A450-4712-9E04-1774C3A6F7C5}">
      <dsp:nvSpPr>
        <dsp:cNvPr id="0" name=""/>
        <dsp:cNvSpPr/>
      </dsp:nvSpPr>
      <dsp:spPr>
        <a:xfrm>
          <a:off x="4659766" y="3606522"/>
          <a:ext cx="3130295" cy="84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</a:rPr>
            <a:t>високий рівень викладання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4659766" y="3606522"/>
        <a:ext cx="3130295" cy="845345"/>
      </dsp:txXfrm>
    </dsp:sp>
    <dsp:sp modelId="{A20E1A60-CED6-4C8B-A2E0-E85BF2895F59}">
      <dsp:nvSpPr>
        <dsp:cNvPr id="0" name=""/>
        <dsp:cNvSpPr/>
      </dsp:nvSpPr>
      <dsp:spPr>
        <a:xfrm>
          <a:off x="1430649" y="4806912"/>
          <a:ext cx="2803789" cy="84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</a:rPr>
            <a:t>уроки однієї задачі, рівняння, …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1430649" y="4806912"/>
        <a:ext cx="2803789" cy="845345"/>
      </dsp:txXfrm>
    </dsp:sp>
    <dsp:sp modelId="{7800714A-138C-47C1-8122-79A832972B83}">
      <dsp:nvSpPr>
        <dsp:cNvPr id="0" name=""/>
        <dsp:cNvSpPr/>
      </dsp:nvSpPr>
      <dsp:spPr>
        <a:xfrm>
          <a:off x="4659766" y="4806912"/>
          <a:ext cx="3130312" cy="84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</a:rPr>
            <a:t>задачі підвищеної складності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4659766" y="4806912"/>
        <a:ext cx="3130312" cy="845345"/>
      </dsp:txXfrm>
    </dsp:sp>
    <dsp:sp modelId="{E11CF9CA-96BC-41D3-A1DE-E13922A2FF3F}">
      <dsp:nvSpPr>
        <dsp:cNvPr id="0" name=""/>
        <dsp:cNvSpPr/>
      </dsp:nvSpPr>
      <dsp:spPr>
        <a:xfrm>
          <a:off x="1430649" y="6007302"/>
          <a:ext cx="2842371" cy="8453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</a:rPr>
            <a:t>Олімпіади, МАН, конкурси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1430649" y="6007302"/>
        <a:ext cx="2842371" cy="845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1EB34AAC-5A61-45D6-8869-D33E120EC7A2}" type="datetimeFigureOut">
              <a:rPr lang="ru-RU" smtClean="0">
                <a:solidFill>
                  <a:srgbClr val="5C92B5">
                    <a:lumMod val="25000"/>
                  </a:srgbClr>
                </a:solidFill>
              </a:rPr>
              <a:pPr/>
              <a:t>11.02.2013</a:t>
            </a:fld>
            <a:endParaRPr lang="ru-RU">
              <a:solidFill>
                <a:srgbClr val="5C92B5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>
              <a:solidFill>
                <a:srgbClr val="5C92B5">
                  <a:lumMod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41F1BD15-8402-4BDD-BE0E-397EC8588D62}" type="slidenum">
              <a:rPr lang="ru-RU" smtClean="0">
                <a:solidFill>
                  <a:srgbClr val="5C92B5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5C92B5">
                  <a:lumMod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2A9D-3B8C-4843-B465-8796A5C23DB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DB08-B82F-4BA7-944D-8B45A60BF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1EB34AAC-5A61-45D6-8869-D33E120EC7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41F1BD15-8402-4BDD-BE0E-397EC8588D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089;&#1089;&#1089;&#1089;&#1089;&#1089;&#1089;&#1089;&#1089;&#1089;&#1089;&#1089;&#1103;1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88924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життєвих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компетентностей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школярів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метою розвитку інноваційної особистості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92896"/>
            <a:ext cx="4824536" cy="3556992"/>
          </a:xfrm>
        </p:spPr>
        <p:txBody>
          <a:bodyPr>
            <a:normAutofit/>
          </a:bodyPr>
          <a:lstStyle/>
          <a:p>
            <a:r>
              <a:rPr lang="uk-UA" dirty="0" smtClean="0"/>
              <a:t>методи розвитку свідомості особистості;</a:t>
            </a:r>
          </a:p>
          <a:p>
            <a:r>
              <a:rPr lang="uk-UA" dirty="0" smtClean="0"/>
              <a:t>методи формування спільної поведінки;</a:t>
            </a:r>
          </a:p>
          <a:p>
            <a:r>
              <a:rPr lang="uk-UA" dirty="0" smtClean="0"/>
              <a:t>методи стимулювання діяльності та поведінки.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28800"/>
            <a:ext cx="4730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розвитку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28800"/>
            <a:ext cx="4248472" cy="309634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err="1" smtClean="0"/>
              <a:t>“Мікрофон”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err="1" smtClean="0"/>
              <a:t>“Колесо</a:t>
            </a:r>
            <a:r>
              <a:rPr lang="uk-UA" dirty="0" smtClean="0"/>
              <a:t> </a:t>
            </a:r>
            <a:r>
              <a:rPr lang="uk-UA" dirty="0" err="1" smtClean="0"/>
              <a:t>фортуни”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Робота в групах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Учень в ролі вчителя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Виконання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театр </a:t>
            </a:r>
            <a:r>
              <a:rPr lang="uk-UA" dirty="0" err="1" smtClean="0"/>
              <a:t>“Смайлик”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err="1" smtClean="0"/>
              <a:t>“Лото</a:t>
            </a:r>
            <a:r>
              <a:rPr lang="uk-UA" dirty="0" smtClean="0"/>
              <a:t> </a:t>
            </a:r>
            <a:r>
              <a:rPr lang="uk-UA" dirty="0" err="1" smtClean="0"/>
              <a:t>настрою”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Щоденник “          ”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23928" y="45091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uk-UA" dirty="0" smtClean="0"/>
              <a:t>Полікультурна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916832"/>
            <a:ext cx="6753944" cy="273630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оволодіння досягненнями культури;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розуміння інших людей, їх індивідуальності, їх відмінностей за національними, культурними, релігійними та іншими ознаками.</a:t>
            </a:r>
            <a:endParaRPr lang="ru-RU" dirty="0"/>
          </a:p>
        </p:txBody>
      </p:sp>
      <p:sp>
        <p:nvSpPr>
          <p:cNvPr id="4" name="5-конечная звезда 3">
            <a:hlinkClick r:id="rId3" action="ppaction://hlinkpres?slideindex=1&amp;slidetitle="/>
          </p:cNvPr>
          <p:cNvSpPr/>
          <p:nvPr/>
        </p:nvSpPr>
        <p:spPr>
          <a:xfrm>
            <a:off x="7812360" y="5661248"/>
            <a:ext cx="1043608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285728"/>
            <a:ext cx="60646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Полікультурна компетентність</a:t>
            </a:r>
            <a:endParaRPr lang="ru-RU" sz="28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1340768"/>
            <a:ext cx="2357454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1.Проведення       </a:t>
            </a:r>
            <a:r>
              <a:rPr lang="ru-RU" b="1" dirty="0" err="1" smtClean="0">
                <a:solidFill>
                  <a:prstClr val="white"/>
                </a:solidFill>
              </a:rPr>
              <a:t>колектвнотворчих</a:t>
            </a:r>
            <a:r>
              <a:rPr lang="ru-RU" b="1" dirty="0" smtClean="0">
                <a:solidFill>
                  <a:prstClr val="white"/>
                </a:solidFill>
              </a:rPr>
              <a:t> справ.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2.Екскурсії до </a:t>
            </a:r>
            <a:r>
              <a:rPr lang="ru-RU" b="1" dirty="0" err="1" smtClean="0">
                <a:solidFill>
                  <a:prstClr val="white"/>
                </a:solidFill>
              </a:rPr>
              <a:t>музею,на</a:t>
            </a:r>
            <a:endParaRPr lang="ru-RU" b="1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         </a:t>
            </a:r>
            <a:r>
              <a:rPr lang="ru-RU" b="1" dirty="0" err="1" smtClean="0">
                <a:solidFill>
                  <a:prstClr val="white"/>
                </a:solidFill>
              </a:rPr>
              <a:t>припроду</a:t>
            </a:r>
            <a:r>
              <a:rPr lang="ru-RU" b="1" dirty="0" smtClean="0">
                <a:solidFill>
                  <a:prstClr val="white"/>
                </a:solidFill>
              </a:rPr>
              <a:t>.	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4149080"/>
            <a:ext cx="2357454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3.Проведення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uk-UA" b="1" dirty="0" smtClean="0">
                <a:solidFill>
                  <a:prstClr val="white"/>
                </a:solidFill>
              </a:rPr>
              <a:t>фестивалів,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uk-UA" b="1" dirty="0" smtClean="0">
                <a:solidFill>
                  <a:prstClr val="white"/>
                </a:solidFill>
              </a:rPr>
              <a:t>дружби,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uk-UA" b="1" dirty="0" smtClean="0">
                <a:solidFill>
                  <a:prstClr val="white"/>
                </a:solidFill>
              </a:rPr>
              <a:t>тижнів культури.</a:t>
            </a:r>
          </a:p>
          <a:p>
            <a:pPr algn="ctr"/>
            <a:r>
              <a:rPr lang="uk-UA" b="1" dirty="0" smtClean="0">
                <a:solidFill>
                  <a:prstClr val="white"/>
                </a:solidFill>
              </a:rPr>
              <a:t>4.Проведення спортивних та сімейних заходів.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4077072"/>
            <a:ext cx="2286016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5.Проведення зустрічей з цікавими людьми.</a:t>
            </a:r>
          </a:p>
          <a:p>
            <a:pPr algn="ctr"/>
            <a:r>
              <a:rPr lang="uk-UA" b="1" dirty="0" smtClean="0">
                <a:solidFill>
                  <a:prstClr val="white"/>
                </a:solidFill>
              </a:rPr>
              <a:t>6.Проведення акцій </a:t>
            </a:r>
            <a:r>
              <a:rPr lang="uk-UA" b="1" dirty="0" err="1" smtClean="0">
                <a:solidFill>
                  <a:prstClr val="white"/>
                </a:solidFill>
              </a:rPr>
              <a:t>“Допоможи</a:t>
            </a:r>
            <a:r>
              <a:rPr lang="uk-UA" b="1" dirty="0" smtClean="0">
                <a:solidFill>
                  <a:prstClr val="white"/>
                </a:solidFill>
              </a:rPr>
              <a:t> </a:t>
            </a:r>
            <a:r>
              <a:rPr lang="uk-UA" b="1" dirty="0" err="1" smtClean="0">
                <a:solidFill>
                  <a:prstClr val="white"/>
                </a:solidFill>
              </a:rPr>
              <a:t>ближньому.”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1412776"/>
            <a:ext cx="2357454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7.Організація роботи </a:t>
            </a:r>
            <a:r>
              <a:rPr lang="uk-UA" b="1" dirty="0" err="1" smtClean="0">
                <a:solidFill>
                  <a:prstClr val="white"/>
                </a:solidFill>
              </a:rPr>
              <a:t>“Пошти</a:t>
            </a:r>
            <a:r>
              <a:rPr lang="uk-UA" b="1" dirty="0" smtClean="0">
                <a:solidFill>
                  <a:prstClr val="white"/>
                </a:solidFill>
              </a:rPr>
              <a:t> </a:t>
            </a:r>
            <a:r>
              <a:rPr lang="uk-UA" b="1" dirty="0" err="1" smtClean="0">
                <a:solidFill>
                  <a:prstClr val="white"/>
                </a:solidFill>
              </a:rPr>
              <a:t>довіри”</a:t>
            </a:r>
            <a:r>
              <a:rPr lang="uk-UA" b="1" dirty="0" smtClean="0">
                <a:solidFill>
                  <a:prstClr val="white"/>
                </a:solidFill>
              </a:rPr>
              <a:t> (спільно з психологом).</a:t>
            </a:r>
          </a:p>
          <a:p>
            <a:pPr algn="ctr"/>
            <a:r>
              <a:rPr lang="uk-UA" b="1" dirty="0" smtClean="0">
                <a:solidFill>
                  <a:prstClr val="white"/>
                </a:solidFill>
              </a:rPr>
              <a:t>8.Проведення анкетування </a:t>
            </a:r>
            <a:r>
              <a:rPr lang="uk-UA" b="1" dirty="0" err="1" smtClean="0">
                <a:solidFill>
                  <a:prstClr val="white"/>
                </a:solidFill>
              </a:rPr>
              <a:t>“Допоможи</a:t>
            </a:r>
            <a:r>
              <a:rPr lang="uk-UA" b="1" dirty="0" smtClean="0">
                <a:solidFill>
                  <a:prstClr val="white"/>
                </a:solidFill>
              </a:rPr>
              <a:t> собі </a:t>
            </a:r>
            <a:r>
              <a:rPr lang="uk-UA" b="1" dirty="0" err="1" smtClean="0">
                <a:solidFill>
                  <a:prstClr val="white"/>
                </a:solidFill>
              </a:rPr>
              <a:t>сам”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2" name="Рисунок 21" descr="0_4ee0e_127c76a8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628800"/>
            <a:ext cx="2500330" cy="192882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4" grpId="0" build="allAtOnce" animBg="1"/>
      <p:bldP spid="15" grpId="0" build="allAtOnce" animBg="1"/>
      <p:bldP spid="16" grpId="0" build="allAtOnce" animBg="1"/>
      <p:bldP spid="1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4176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solidFill>
                  <a:srgbClr val="002060"/>
                </a:solidFill>
                <a:effectLst/>
              </a:rPr>
              <a:t>Рицарський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турнір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77301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змагання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правил </a:t>
            </a:r>
            <a:r>
              <a:rPr lang="ru-RU" dirty="0" err="1" smtClean="0"/>
              <a:t>етикету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ввічливо</a:t>
            </a:r>
            <a:r>
              <a:rPr lang="ru-RU" dirty="0" smtClean="0"/>
              <a:t> </a:t>
            </a:r>
            <a:r>
              <a:rPr lang="ru-RU" dirty="0" err="1" smtClean="0"/>
              <a:t>запросити</a:t>
            </a:r>
            <a:r>
              <a:rPr lang="ru-RU" dirty="0" smtClean="0"/>
              <a:t> на </a:t>
            </a:r>
            <a:r>
              <a:rPr lang="ru-RU" dirty="0" err="1" smtClean="0"/>
              <a:t>танець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err="1" smtClean="0"/>
              <a:t>вміння</a:t>
            </a:r>
            <a:r>
              <a:rPr lang="ru-RU" dirty="0" smtClean="0"/>
              <a:t> красиво </a:t>
            </a:r>
            <a:r>
              <a:rPr lang="ru-RU" dirty="0" err="1" smtClean="0"/>
              <a:t>танцювати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побутом</a:t>
            </a:r>
            <a:r>
              <a:rPr lang="ru-RU" dirty="0" smtClean="0"/>
              <a:t>, </a:t>
            </a:r>
            <a:r>
              <a:rPr lang="ru-RU" dirty="0" err="1" smtClean="0"/>
              <a:t>скласти</a:t>
            </a:r>
            <a:r>
              <a:rPr lang="ru-RU" dirty="0" smtClean="0"/>
              <a:t> букет </a:t>
            </a:r>
            <a:r>
              <a:rPr lang="ru-RU" dirty="0" err="1" smtClean="0"/>
              <a:t>квітів</a:t>
            </a:r>
            <a:r>
              <a:rPr lang="ru-RU" dirty="0" smtClean="0"/>
              <a:t>, </a:t>
            </a:r>
            <a:r>
              <a:rPr lang="ru-RU" dirty="0" err="1" smtClean="0"/>
              <a:t>сервіровка</a:t>
            </a:r>
            <a:r>
              <a:rPr lang="ru-RU" dirty="0" smtClean="0"/>
              <a:t> столу...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hoto 0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2483768" cy="3826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908720"/>
            <a:ext cx="5004048" cy="10527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       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ru-RU" sz="4000" dirty="0" err="1" smtClean="0">
                <a:solidFill>
                  <a:srgbClr val="002060"/>
                </a:solidFill>
              </a:rPr>
              <a:t>Естафета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ввічливих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хлопчиків</a:t>
            </a:r>
            <a:r>
              <a:rPr lang="ru-RU" sz="4000" dirty="0" smtClean="0">
                <a:solidFill>
                  <a:srgbClr val="002060"/>
                </a:solidFill>
              </a:rPr>
              <a:t> (ЕВХ)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5448" y="1988840"/>
            <a:ext cx="4968552" cy="192882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Це</a:t>
            </a:r>
            <a:r>
              <a:rPr lang="ru-RU" sz="2800" dirty="0" smtClean="0"/>
              <a:t> форма </a:t>
            </a:r>
            <a:r>
              <a:rPr lang="ru-RU" sz="2800" dirty="0" err="1" smtClean="0"/>
              <a:t>спілкування</a:t>
            </a:r>
            <a:r>
              <a:rPr lang="ru-RU" sz="2800" dirty="0" smtClean="0"/>
              <a:t>, через яку </a:t>
            </a:r>
            <a:r>
              <a:rPr lang="ru-RU" sz="2800" dirty="0" err="1" smtClean="0"/>
              <a:t>діти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вчаться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, </a:t>
            </a:r>
            <a:r>
              <a:rPr lang="ru-RU" sz="2800" dirty="0" err="1" smtClean="0"/>
              <a:t>галантності</a:t>
            </a:r>
            <a:r>
              <a:rPr lang="ru-RU" sz="2800" dirty="0" smtClean="0"/>
              <a:t>. </a:t>
            </a:r>
            <a:endParaRPr lang="ru-RU" sz="1050" dirty="0"/>
          </a:p>
        </p:txBody>
      </p:sp>
      <p:pic>
        <p:nvPicPr>
          <p:cNvPr id="5" name="Рисунок 4" descr="69426728_76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852936"/>
            <a:ext cx="4024346" cy="4143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1844824"/>
            <a:ext cx="2952328" cy="242889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400" dirty="0" err="1" smtClean="0">
                <a:effectLst/>
              </a:rPr>
              <a:t>Має</a:t>
            </a:r>
            <a:r>
              <a:rPr lang="ru-RU" sz="2400" dirty="0" smtClean="0">
                <a:effectLst/>
              </a:rPr>
              <a:t> на </a:t>
            </a:r>
            <a:r>
              <a:rPr lang="ru-RU" sz="2400" dirty="0" err="1" smtClean="0">
                <a:effectLst/>
              </a:rPr>
              <a:t>меті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піклування</a:t>
            </a:r>
            <a:r>
              <a:rPr lang="ru-RU" sz="2400" dirty="0" smtClean="0">
                <a:effectLst/>
              </a:rPr>
              <a:t> про </a:t>
            </a:r>
            <a:r>
              <a:rPr lang="ru-RU" sz="2400" dirty="0" err="1" smtClean="0">
                <a:effectLst/>
              </a:rPr>
              <a:t>близьких</a:t>
            </a:r>
            <a:r>
              <a:rPr lang="ru-RU" sz="2400" dirty="0" smtClean="0">
                <a:effectLst/>
              </a:rPr>
              <a:t>,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ru-RU" sz="2400" dirty="0" smtClean="0">
                <a:effectLst/>
              </a:rPr>
              <a:t> про </a:t>
            </a:r>
            <a:r>
              <a:rPr lang="ru-RU" sz="2400" dirty="0" err="1" smtClean="0">
                <a:effectLst/>
              </a:rPr>
              <a:t>рослини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тварин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</a:rPr>
              <a:t>про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птахів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риб</a:t>
            </a:r>
            <a:r>
              <a:rPr lang="ru-RU" sz="2400" dirty="0" smtClean="0">
                <a:effectLst/>
              </a:rPr>
              <a:t>, про все </a:t>
            </a:r>
            <a:r>
              <a:rPr lang="ru-RU" sz="2400" dirty="0" err="1" smtClean="0">
                <a:effectLst/>
              </a:rPr>
              <a:t>живе</a:t>
            </a:r>
            <a:r>
              <a:rPr lang="ru-RU" sz="2400" dirty="0" smtClean="0">
                <a:effectLst/>
              </a:rPr>
              <a:t>.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3024336" cy="17526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2060"/>
                </a:solidFill>
              </a:rPr>
              <a:t>Операція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„</a:t>
            </a:r>
            <a:r>
              <a:rPr lang="ru-RU" sz="4000" dirty="0" err="1" smtClean="0">
                <a:solidFill>
                  <a:srgbClr val="002060"/>
                </a:solidFill>
              </a:rPr>
              <a:t>турбота</a:t>
            </a:r>
            <a:r>
              <a:rPr lang="ru-RU" sz="4000" dirty="0" smtClean="0">
                <a:solidFill>
                  <a:srgbClr val="002060"/>
                </a:solidFill>
              </a:rPr>
              <a:t>”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_65004_b0133f30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041576"/>
            <a:ext cx="2495833" cy="381642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857604"/>
            <a:ext cx="3600400" cy="2379708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/>
              <a:t>Існує для того, щоб навчити один одного самоаналізу, </a:t>
            </a:r>
            <a:r>
              <a:rPr lang="uk-UA" sz="1600" dirty="0" err="1" smtClean="0"/>
              <a:t>самооцінювання</a:t>
            </a:r>
            <a:r>
              <a:rPr lang="uk-UA" sz="1600" dirty="0" smtClean="0"/>
              <a:t>, викликати бажання постійно займатись самовихованням. Вона може працювати як самостійна форма виховання, або як складова частина іншої форми спілкування. </a:t>
            </a:r>
            <a:br>
              <a:rPr lang="uk-UA" sz="1600" dirty="0" smtClean="0"/>
            </a:br>
            <a:endParaRPr lang="uk-UA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2915816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Школа </a:t>
            </a:r>
            <a:r>
              <a:rPr lang="ru-RU" sz="2400" dirty="0" err="1" smtClean="0">
                <a:solidFill>
                  <a:srgbClr val="002060"/>
                </a:solidFill>
              </a:rPr>
              <a:t>самовиховання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нгш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052736"/>
            <a:ext cx="2016231" cy="201622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32841">
            <a:off x="2627784" y="980728"/>
            <a:ext cx="3240360" cy="352839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Якщо ми сьогодні будемо навчати так, як навчали вчора, то ми ризикуємо відібрати у наших дітей завтра. ”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Джон Дьюї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54203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Пошукаємо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запитання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допоможуть</a:t>
            </a:r>
            <a:r>
              <a:rPr lang="ru-RU" dirty="0" smtClean="0">
                <a:solidFill>
                  <a:srgbClr val="002060"/>
                </a:solidFill>
              </a:rPr>
              <a:t> нам </a:t>
            </a:r>
            <a:r>
              <a:rPr lang="ru-RU" dirty="0" err="1" smtClean="0">
                <a:solidFill>
                  <a:srgbClr val="002060"/>
                </a:solidFill>
              </a:rPr>
              <a:t>подивитися</a:t>
            </a:r>
            <a:r>
              <a:rPr lang="ru-RU" dirty="0" smtClean="0">
                <a:solidFill>
                  <a:srgbClr val="002060"/>
                </a:solidFill>
              </a:rPr>
              <a:t> на себе: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5328592" cy="331236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бракує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житті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я не додаю людям?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чекаю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людей,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оточують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мене?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здатний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когось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надихнути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вже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мною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бувало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Де? Як? Коли? Для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робив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свідомо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зробив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 мене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достатньо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друзів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хороші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люди?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iроро.jpeg"/>
          <p:cNvPicPr>
            <a:picLocks noChangeAspect="1"/>
          </p:cNvPicPr>
          <p:nvPr/>
        </p:nvPicPr>
        <p:blipFill>
          <a:blip r:embed="rId3" cstate="print"/>
          <a:srcRect l="13657" r="11250"/>
          <a:stretch>
            <a:fillRect/>
          </a:stretch>
        </p:blipFill>
        <p:spPr>
          <a:xfrm>
            <a:off x="7164288" y="1628800"/>
            <a:ext cx="1979712" cy="33123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43050"/>
            <a:ext cx="5184576" cy="4286280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 smtClean="0"/>
              <a:t>МЕТА: </a:t>
            </a:r>
            <a:r>
              <a:rPr lang="ru-RU" sz="1800" dirty="0" err="1" smtClean="0"/>
              <a:t>Розвивати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дитячу</a:t>
            </a:r>
            <a:r>
              <a:rPr lang="ru-RU" sz="1800" dirty="0" smtClean="0"/>
              <a:t> </a:t>
            </a:r>
            <a:r>
              <a:rPr lang="ru-RU" sz="1800" dirty="0" err="1" smtClean="0"/>
              <a:t>фантазію</a:t>
            </a:r>
            <a:r>
              <a:rPr lang="ru-RU" sz="1800" dirty="0" smtClean="0"/>
              <a:t>, </a:t>
            </a:r>
            <a:r>
              <a:rPr lang="ru-RU" sz="1800" dirty="0" err="1" smtClean="0"/>
              <a:t>самостійність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ініціативу</a:t>
            </a:r>
            <a:r>
              <a:rPr lang="ru-RU" sz="1800" dirty="0" smtClean="0"/>
              <a:t>, </a:t>
            </a:r>
            <a:r>
              <a:rPr lang="ru-RU" sz="1800" dirty="0" err="1" smtClean="0"/>
              <a:t>самодіяльність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err="1" smtClean="0"/>
              <a:t>Питання</a:t>
            </a:r>
            <a:r>
              <a:rPr lang="ru-RU" sz="1600" u="sng" dirty="0" smtClean="0"/>
              <a:t>:</a:t>
            </a:r>
            <a:br>
              <a:rPr lang="ru-RU" sz="1600" u="sng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1. Як повинен </a:t>
            </a:r>
            <a:r>
              <a:rPr lang="ru-RU" sz="1800" dirty="0" err="1" smtClean="0"/>
              <a:t>виглядати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острів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погодився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жити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dirty="0" smtClean="0"/>
              <a:t>2. На </a:t>
            </a:r>
            <a:r>
              <a:rPr lang="ru-RU" sz="1800" dirty="0" err="1" smtClean="0"/>
              <a:t>острів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взяти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три </a:t>
            </a:r>
            <a:r>
              <a:rPr lang="ru-RU" sz="1800" dirty="0" err="1" smtClean="0"/>
              <a:t>речі</a:t>
            </a:r>
            <a:r>
              <a:rPr lang="ru-RU" sz="1800" dirty="0" smtClean="0"/>
              <a:t> (</a:t>
            </a:r>
            <a:r>
              <a:rPr lang="ru-RU" sz="1800" dirty="0" err="1" smtClean="0"/>
              <a:t>живі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неживі</a:t>
            </a:r>
            <a:r>
              <a:rPr lang="ru-RU" sz="1800" dirty="0" smtClean="0"/>
              <a:t>)</a:t>
            </a:r>
            <a:r>
              <a:rPr lang="en-US" sz="1800" dirty="0" smtClean="0"/>
              <a:t>.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б </a:t>
            </a:r>
            <a:r>
              <a:rPr lang="ru-RU" sz="1800" dirty="0" err="1" smtClean="0"/>
              <a:t>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вибрав</a:t>
            </a:r>
            <a:r>
              <a:rPr lang="ru-RU" sz="1800" dirty="0" smtClean="0"/>
              <a:t>?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en-US" sz="1800" dirty="0" smtClean="0"/>
              <a:t>…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6778645" cy="111733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</a:rPr>
              <a:t>Утворення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дитячої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казкової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держави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внегш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628800"/>
            <a:ext cx="1143000" cy="1428750"/>
          </a:xfrm>
          <a:prstGeom prst="rect">
            <a:avLst/>
          </a:prstGeom>
        </p:spPr>
      </p:pic>
      <p:pic>
        <p:nvPicPr>
          <p:cNvPr id="5" name="Рисунок 4" descr="кенг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484784"/>
            <a:ext cx="1905000" cy="1428750"/>
          </a:xfrm>
          <a:prstGeom prst="rect">
            <a:avLst/>
          </a:prstGeom>
        </p:spPr>
      </p:pic>
      <p:pic>
        <p:nvPicPr>
          <p:cNvPr id="6" name="Рисунок 5" descr="пгнро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uk-UA" dirty="0" smtClean="0"/>
              <a:t>Комунікативна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92896"/>
            <a:ext cx="6753944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вміння спілкуватися усно, </a:t>
            </a:r>
            <a:r>
              <a:rPr lang="uk-UA" dirty="0" err="1" smtClean="0"/>
              <a:t>писемно</a:t>
            </a:r>
            <a:r>
              <a:rPr lang="uk-UA" dirty="0" smtClean="0"/>
              <a:t>, рідною та іноземними мовами.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836713"/>
          <a:ext cx="64807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836713"/>
          <a:ext cx="68762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99792" y="908720"/>
          <a:ext cx="64442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951763">
            <a:off x="3270584" y="5911247"/>
            <a:ext cx="14605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0040">
            <a:off x="5003967" y="5830830"/>
            <a:ext cx="1329794" cy="6460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8396066">
            <a:off x="1562301" y="546984"/>
            <a:ext cx="258259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Береговий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прибережний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бережок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узбережжя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64593">
            <a:off x="5061108" y="277348"/>
            <a:ext cx="25825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Лісний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лісовик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лісничий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пролісок</a:t>
            </a:r>
          </a:p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лісочок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88840"/>
            <a:ext cx="8229600" cy="295232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За вікном летять … (сніжинки)</a:t>
            </a:r>
            <a:br>
              <a:rPr lang="uk-UA" dirty="0" smtClean="0"/>
            </a:br>
            <a:r>
              <a:rPr lang="uk-UA" dirty="0" smtClean="0"/>
              <a:t>І сідають на вікні</a:t>
            </a:r>
            <a:br>
              <a:rPr lang="uk-UA" dirty="0" smtClean="0"/>
            </a:br>
            <a:r>
              <a:rPr lang="uk-UA" dirty="0" smtClean="0"/>
              <a:t>Ми </a:t>
            </a:r>
            <a:r>
              <a:rPr lang="uk-UA" dirty="0" err="1" smtClean="0"/>
              <a:t>танцюєм</a:t>
            </a:r>
            <a:r>
              <a:rPr lang="uk-UA" dirty="0" smtClean="0"/>
              <a:t> круг ялинки </a:t>
            </a:r>
            <a:br>
              <a:rPr lang="uk-UA" dirty="0" smtClean="0"/>
            </a:br>
            <a:r>
              <a:rPr lang="uk-UA" dirty="0" smtClean="0"/>
              <a:t>І співаємо… (пісні)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uk-UA" dirty="0" smtClean="0"/>
              <a:t>Інформаційна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92896"/>
            <a:ext cx="6753944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вміння добувати, опрацьовувати та використовувати інформацію з різних джерел.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9"/>
            <a:ext cx="4608512" cy="352839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Сприйняття</a:t>
            </a:r>
          </a:p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Розуміння</a:t>
            </a:r>
          </a:p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Осмислення</a:t>
            </a:r>
          </a:p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</a:t>
            </a:r>
          </a:p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Закріплення</a:t>
            </a:r>
          </a:p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88924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життєвих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компетентностей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школярів 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метою розвитку інноваційної особистості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432048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забезпечення учнів </a:t>
            </a: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ютерами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916832"/>
          <a:ext cx="4608512" cy="2808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44888"/>
                <a:gridCol w="1263624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Зміст запитання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Відповідь “Так</a:t>
                      </a:r>
                      <a:r>
                        <a:rPr lang="uk-UA" dirty="0" err="1" smtClean="0"/>
                        <a:t>”</a:t>
                      </a:r>
                      <a:endParaRPr lang="ru-RU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1. Чи маєте доступ до </a:t>
                      </a:r>
                      <a:r>
                        <a:rPr lang="uk-UA" b="1" dirty="0" err="1" smtClean="0"/>
                        <a:t>комп</a:t>
                      </a:r>
                      <a:r>
                        <a:rPr lang="en-US" b="1" dirty="0" smtClean="0"/>
                        <a:t>’</a:t>
                      </a:r>
                      <a:r>
                        <a:rPr lang="uk-UA" b="1" dirty="0" err="1" smtClean="0"/>
                        <a:t>ютера</a:t>
                      </a:r>
                      <a:r>
                        <a:rPr lang="uk-UA" b="1" dirty="0" smtClean="0"/>
                        <a:t>?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2. Чи маєте дома </a:t>
                      </a:r>
                      <a:r>
                        <a:rPr lang="uk-UA" b="1" dirty="0" err="1" smtClean="0"/>
                        <a:t>комп</a:t>
                      </a:r>
                      <a:r>
                        <a:rPr lang="en-US" b="1" dirty="0" smtClean="0"/>
                        <a:t>’</a:t>
                      </a:r>
                      <a:r>
                        <a:rPr lang="uk-UA" b="1" dirty="0" err="1" smtClean="0"/>
                        <a:t>ютер</a:t>
                      </a:r>
                      <a:r>
                        <a:rPr lang="uk-UA" b="1" dirty="0" smtClean="0"/>
                        <a:t>?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uk-UA" b="1" dirty="0" smtClean="0"/>
                        <a:t>3. Чи підключений він до мережі Інтернет?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328592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808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завдання занять з учнями 1-4 класів</a:t>
            </a:r>
            <a:endParaRPr lang="ru-RU" sz="3600" b="1" dirty="0">
              <a:solidFill>
                <a:srgbClr val="0808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3052936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Сформувати у школярів загальне уявлення про бібліотеку.</a:t>
            </a:r>
          </a:p>
          <a:p>
            <a:r>
              <a:rPr lang="uk-UA" sz="2000" b="1" dirty="0" smtClean="0"/>
              <a:t>Ознайомити та поглибити знання школярів про користування бібліотекою та книгою.</a:t>
            </a:r>
          </a:p>
          <a:p>
            <a:r>
              <a:rPr lang="uk-UA" sz="2000" b="1" dirty="0" smtClean="0"/>
              <a:t>Ознайомити їх з періодичними виданнями – газетами та журналами.</a:t>
            </a:r>
          </a:p>
          <a:p>
            <a:r>
              <a:rPr lang="uk-UA" sz="2000" b="1" dirty="0" smtClean="0"/>
              <a:t>Сформувати в учнів уміння вибирати книги для самостійного читання, вміння орієнтуватись у книжці і серед книжок.</a:t>
            </a:r>
          </a:p>
          <a:p>
            <a:r>
              <a:rPr lang="uk-UA" sz="2000" b="1" dirty="0" smtClean="0"/>
              <a:t>Сформувати у школярів загальне уявлення про каталоги та картотеки, каталожну картку, всесвітню мережу Інтернет.</a:t>
            </a:r>
          </a:p>
          <a:p>
            <a:endParaRPr lang="ru-RU" sz="2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16824" cy="1143000"/>
          </a:xfrm>
        </p:spPr>
        <p:txBody>
          <a:bodyPr/>
          <a:lstStyle/>
          <a:p>
            <a:r>
              <a:rPr lang="uk-UA" dirty="0" smtClean="0"/>
              <a:t>Саморозвитку й самоосвіти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92896"/>
            <a:ext cx="6753944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готовність і потреба навчатися протягом усього життя.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Результат спільної діяльності вчителя та учнів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060848"/>
          <a:ext cx="8640962" cy="267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6"/>
                <a:gridCol w="864096"/>
                <a:gridCol w="1296144"/>
                <a:gridCol w="744083"/>
                <a:gridCol w="744083"/>
                <a:gridCol w="744083"/>
                <a:gridCol w="744083"/>
                <a:gridCol w="744083"/>
                <a:gridCol w="744083"/>
                <a:gridCol w="1152128"/>
              </a:tblGrid>
              <a:tr h="594360">
                <a:tc rowSpan="2">
                  <a:txBody>
                    <a:bodyPr/>
                    <a:lstStyle/>
                    <a:p>
                      <a:r>
                        <a:rPr lang="uk-UA" b="1" dirty="0" smtClean="0"/>
                        <a:t>Клас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b="1" dirty="0" err="1" smtClean="0"/>
                        <a:t>К-ть</a:t>
                      </a:r>
                      <a:r>
                        <a:rPr lang="uk-UA" b="1" dirty="0" smtClean="0"/>
                        <a:t> учнів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b="1" dirty="0" smtClean="0"/>
                        <a:t>Здавали на оцінку</a:t>
                      </a:r>
                      <a:endParaRPr lang="ru-RU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Оцінка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b="1" dirty="0" smtClean="0"/>
                        <a:t>Звільнені</a:t>
                      </a:r>
                      <a:endParaRPr lang="ru-RU" b="1" dirty="0"/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 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 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 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 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Контрольний норматив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 10 балів – 3 м 10 см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9 балів – 2 м 70 см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 8 балів – 2 м 50 см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-2732456" y="3299702"/>
            <a:ext cx="64087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Розвиток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фізичних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якостей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Продуктивної творчої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92896"/>
            <a:ext cx="6753944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готовність та потреба у творчості.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5024"/>
            <a:ext cx="6588224" cy="1440160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Monotype Corsiva" pitchFamily="66" charset="0"/>
              </a:rPr>
              <a:t>Учень, не чаша, яку треба наповнити, а факел, який треба запалити.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556792"/>
            <a:ext cx="704070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Компетентність=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=Мобільність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знань+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Гнучкість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методу+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Критичність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мислення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836712"/>
            <a:ext cx="4320480" cy="1143000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Лабіринт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91880" y="1916832"/>
          <a:ext cx="4392490" cy="2520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8498"/>
                <a:gridCol w="878498"/>
                <a:gridCol w="878498"/>
                <a:gridCol w="878498"/>
                <a:gridCol w="878498"/>
              </a:tblGrid>
              <a:tr h="50509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50509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</a:tr>
              <a:tr h="499916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</a:tr>
              <a:tr h="50509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50509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7236296" y="328498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508104" y="328498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508104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932040" y="256490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3204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67944" y="32849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67944" y="32849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164288" y="4221088"/>
            <a:ext cx="144016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знаєш ти підручник?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4293096"/>
            <a:ext cx="36358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47865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3528392" cy="318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908720"/>
            <a:ext cx="50760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692696"/>
            <a:ext cx="9144000" cy="55446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51920" y="692696"/>
            <a:ext cx="72008" cy="54726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00108"/>
            <a:ext cx="62865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“Всі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освітні технології </a:t>
            </a:r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нічого не варті, якщо вчителі </a:t>
            </a:r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не вміють ними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користуватися. </a:t>
            </a:r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Дива творять не 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комп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’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ютери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а 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вчителі.”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Грейг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Баррет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(голова корпорації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Intel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uk-UA" dirty="0" smtClean="0"/>
              <a:t>Групи </a:t>
            </a:r>
            <a:r>
              <a:rPr lang="uk-UA" dirty="0" err="1" smtClean="0"/>
              <a:t>компетентностей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Україна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ru-R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Гімназія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ru-R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uk-UA" dirty="0" smtClean="0"/>
              <a:t>Соціальна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916832"/>
            <a:ext cx="6753944" cy="2736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вміння робити вибір;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вміння приймати рішення;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вміння брати відповідальність;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вміння безконфліктно співіснувати.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556792"/>
            <a:ext cx="5256584" cy="302433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Все, що учень може взяти сам, не можна йому давати.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В.Сухомлинський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mon_ID06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хот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837</Words>
  <Application>Microsoft Office PowerPoint</Application>
  <PresentationFormat>Экран (4:3)</PresentationFormat>
  <Paragraphs>229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Common_ID06</vt:lpstr>
      <vt:lpstr>Слайд 1</vt:lpstr>
      <vt:lpstr>Якщо ми сьогодні будемо навчати так, як навчали вчора, то ми ризикуємо відібрати у наших дітей завтра. ”  Джон Дьюї</vt:lpstr>
      <vt:lpstr>Слайд 3</vt:lpstr>
      <vt:lpstr>Слайд 4</vt:lpstr>
      <vt:lpstr>Групи компетентностей</vt:lpstr>
      <vt:lpstr>                Україна   </vt:lpstr>
      <vt:lpstr>              Гімназія   </vt:lpstr>
      <vt:lpstr>Соціальна</vt:lpstr>
      <vt:lpstr>Все, що учень може взяти сам, не можна йому давати.            В.Сухомлинський</vt:lpstr>
      <vt:lpstr>Слайд 10</vt:lpstr>
      <vt:lpstr>Слайд 11</vt:lpstr>
      <vt:lpstr>Слайд 12</vt:lpstr>
      <vt:lpstr>Слайд 13</vt:lpstr>
      <vt:lpstr>Полікультурна</vt:lpstr>
      <vt:lpstr>Слайд 15</vt:lpstr>
      <vt:lpstr>Рицарський турнір</vt:lpstr>
      <vt:lpstr>          Естафета ввічливих хлопчиків (ЕВХ)     </vt:lpstr>
      <vt:lpstr> Має на меті піклування про близьких,  про рослини і тварин, про птахів і риб, про все живе.    </vt:lpstr>
      <vt:lpstr>Існує для того, щоб навчити один одного самоаналізу, самооцінювання, викликати бажання постійно займатись самовихованням. Вона може працювати як самостійна форма виховання, або як складова частина іншої форми спілкування.  </vt:lpstr>
      <vt:lpstr>Пошукаємо запитання, які допоможуть нам подивитися на себе:</vt:lpstr>
      <vt:lpstr>  МЕТА: Розвивати дитячу фантазію, самостійність, ініціативу, самодіяльність.  Питання:  1. Як повинен виглядати острів, щоб ти погодився на ньому жити? 2. На острів з собою можна взяти тільки три речі (живі і неживі). Які б ти вибрав? Чому? …</vt:lpstr>
      <vt:lpstr>Комунікативна</vt:lpstr>
      <vt:lpstr>Слайд 23</vt:lpstr>
      <vt:lpstr>Слайд 24</vt:lpstr>
      <vt:lpstr>Слайд 25</vt:lpstr>
      <vt:lpstr>Слайд 26</vt:lpstr>
      <vt:lpstr>За вікном летять … (сніжинки) І сідають на вікні Ми танцюєм круг ялинки  І співаємо… (пісні)</vt:lpstr>
      <vt:lpstr>Інформаційна</vt:lpstr>
      <vt:lpstr>Слайд 29</vt:lpstr>
      <vt:lpstr>Рівень забезпечення учнів комп’ютерами</vt:lpstr>
      <vt:lpstr>Основні завдання занять з учнями 1-4 класів</vt:lpstr>
      <vt:lpstr>Саморозвитку й самоосвіти</vt:lpstr>
      <vt:lpstr>Слайд 33</vt:lpstr>
      <vt:lpstr>Слайд 34</vt:lpstr>
      <vt:lpstr>Результат спільної діяльності вчителя та учнів</vt:lpstr>
      <vt:lpstr>Слайд 36</vt:lpstr>
      <vt:lpstr>Продуктивної творчої діяльності</vt:lpstr>
      <vt:lpstr>Учень, не чаша, яку треба наповнити, а факел, який треба запалити.</vt:lpstr>
      <vt:lpstr>Слайд 39</vt:lpstr>
      <vt:lpstr>Лабіринт</vt:lpstr>
      <vt:lpstr>Чи знаєш ти підручник?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38</cp:revision>
  <dcterms:created xsi:type="dcterms:W3CDTF">2013-02-05T20:03:56Z</dcterms:created>
  <dcterms:modified xsi:type="dcterms:W3CDTF">2013-02-11T19:35:12Z</dcterms:modified>
</cp:coreProperties>
</file>