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1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500"/>
    <a:srgbClr val="581D00"/>
    <a:srgbClr val="009900"/>
    <a:srgbClr val="00CC99"/>
    <a:srgbClr val="0066FF"/>
    <a:srgbClr val="3333FF"/>
    <a:srgbClr val="0000FF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-96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5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DFAB35-7DB5-4AEF-8144-96C45A5D45C3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BFD29E87-46C7-4329-9620-8213DBCDCF47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uk-UA" sz="20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Види навчання в креативній дидактичній системі  </a:t>
          </a:r>
          <a:endParaRPr lang="ru-RU" sz="2000" b="1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1B88AFAB-97B0-441D-9F0B-86E488505F12}" type="parTrans" cxnId="{DDD92294-1AE9-4360-9EF0-6E8FD6AE86A1}">
      <dgm:prSet/>
      <dgm:spPr/>
      <dgm:t>
        <a:bodyPr/>
        <a:lstStyle/>
        <a:p>
          <a:endParaRPr lang="ru-RU"/>
        </a:p>
      </dgm:t>
    </dgm:pt>
    <dgm:pt modelId="{80905C71-02D1-4466-8C81-8AEDB217E219}" type="sibTrans" cxnId="{DDD92294-1AE9-4360-9EF0-6E8FD6AE86A1}">
      <dgm:prSet/>
      <dgm:spPr/>
      <dgm:t>
        <a:bodyPr/>
        <a:lstStyle/>
        <a:p>
          <a:endParaRPr lang="ru-RU"/>
        </a:p>
      </dgm:t>
    </dgm:pt>
    <dgm:pt modelId="{229F2F1D-F6AC-4EEC-A607-E4949C754585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000" b="1" dirty="0" smtClean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Фронтальне</a:t>
          </a:r>
          <a:endParaRPr lang="ru-RU" sz="2000" b="1" dirty="0">
            <a:solidFill>
              <a:schemeClr val="bg1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8DEDEE1F-F12D-4619-8E67-CD7B77049C07}" type="parTrans" cxnId="{1EA116FF-C0A2-4D46-81AC-D6B2E25F71A7}">
      <dgm:prSet/>
      <dgm:spPr/>
      <dgm:t>
        <a:bodyPr/>
        <a:lstStyle/>
        <a:p>
          <a:endParaRPr lang="ru-RU"/>
        </a:p>
      </dgm:t>
    </dgm:pt>
    <dgm:pt modelId="{3A60E2D2-EC44-45F1-B385-EE9EB8F3DE6E}" type="sibTrans" cxnId="{1EA116FF-C0A2-4D46-81AC-D6B2E25F71A7}">
      <dgm:prSet/>
      <dgm:spPr/>
      <dgm:t>
        <a:bodyPr/>
        <a:lstStyle/>
        <a:p>
          <a:endParaRPr lang="ru-RU"/>
        </a:p>
      </dgm:t>
    </dgm:pt>
    <dgm:pt modelId="{728B2675-C908-488A-9CF4-EACE456CFCD9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0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Колективне</a:t>
          </a:r>
          <a:endParaRPr lang="ru-RU" sz="2000" b="1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CF57F306-5F7E-4E26-A288-2BC0B7927FD9}" type="parTrans" cxnId="{BA26CE8D-1DC1-42C3-A828-B48A0AC10103}">
      <dgm:prSet/>
      <dgm:spPr/>
      <dgm:t>
        <a:bodyPr/>
        <a:lstStyle/>
        <a:p>
          <a:endParaRPr lang="ru-RU"/>
        </a:p>
      </dgm:t>
    </dgm:pt>
    <dgm:pt modelId="{6BAD78D2-3398-40B8-B249-FEDB14A828AD}" type="sibTrans" cxnId="{BA26CE8D-1DC1-42C3-A828-B48A0AC10103}">
      <dgm:prSet/>
      <dgm:spPr/>
      <dgm:t>
        <a:bodyPr/>
        <a:lstStyle/>
        <a:p>
          <a:endParaRPr lang="ru-RU"/>
        </a:p>
      </dgm:t>
    </dgm:pt>
    <dgm:pt modelId="{3EC845EE-0F33-49F8-AABE-D8E1B11833C3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0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Групове</a:t>
          </a:r>
          <a:endParaRPr lang="ru-RU" sz="2000" b="1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80767159-3765-4C07-A319-3EF60FDDF8C2}" type="parTrans" cxnId="{88B60C04-BE75-4EDA-BE6E-0BC4728FDF91}">
      <dgm:prSet/>
      <dgm:spPr/>
      <dgm:t>
        <a:bodyPr/>
        <a:lstStyle/>
        <a:p>
          <a:endParaRPr lang="ru-RU"/>
        </a:p>
      </dgm:t>
    </dgm:pt>
    <dgm:pt modelId="{26094391-CFE1-4D65-8CD4-56741223C638}" type="sibTrans" cxnId="{88B60C04-BE75-4EDA-BE6E-0BC4728FDF91}">
      <dgm:prSet/>
      <dgm:spPr/>
      <dgm:t>
        <a:bodyPr/>
        <a:lstStyle/>
        <a:p>
          <a:endParaRPr lang="ru-RU"/>
        </a:p>
      </dgm:t>
    </dgm:pt>
    <dgm:pt modelId="{B8982144-6273-4EAB-AA6F-F9899098BB26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000" b="1" dirty="0" err="1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Індивідуально-</a:t>
          </a:r>
          <a:r>
            <a:rPr lang="uk-UA" sz="20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 групове</a:t>
          </a:r>
          <a:endParaRPr lang="ru-RU" sz="2000" b="1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8CCC55E1-C650-45C4-B722-489CEE8826FE}" type="parTrans" cxnId="{9310D524-7F8C-43B3-B413-EDA1342FFAE0}">
      <dgm:prSet/>
      <dgm:spPr/>
      <dgm:t>
        <a:bodyPr/>
        <a:lstStyle/>
        <a:p>
          <a:endParaRPr lang="ru-RU"/>
        </a:p>
      </dgm:t>
    </dgm:pt>
    <dgm:pt modelId="{109464DD-2804-4A2C-901D-3E60D632D5E7}" type="sibTrans" cxnId="{9310D524-7F8C-43B3-B413-EDA1342FFAE0}">
      <dgm:prSet/>
      <dgm:spPr/>
      <dgm:t>
        <a:bodyPr/>
        <a:lstStyle/>
        <a:p>
          <a:endParaRPr lang="ru-RU"/>
        </a:p>
      </dgm:t>
    </dgm:pt>
    <dgm:pt modelId="{00B68EED-535E-4590-9BF6-C337CE149B5E}">
      <dgm:prSet phldrT="[Текст]" custT="1"/>
      <dgm:spPr>
        <a:solidFill>
          <a:srgbClr val="0070C0"/>
        </a:solidFill>
      </dgm:spPr>
      <dgm:t>
        <a:bodyPr/>
        <a:lstStyle/>
        <a:p>
          <a:r>
            <a:rPr lang="uk-UA" sz="2000" b="1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Індивідуальне</a:t>
          </a:r>
          <a:endParaRPr lang="ru-RU" sz="2000" b="1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C527F171-5179-4151-A333-E8AF376E88E1}" type="parTrans" cxnId="{C0C0176F-D504-4AA6-9628-A3F23C70143D}">
      <dgm:prSet/>
      <dgm:spPr/>
      <dgm:t>
        <a:bodyPr/>
        <a:lstStyle/>
        <a:p>
          <a:endParaRPr lang="ru-RU"/>
        </a:p>
      </dgm:t>
    </dgm:pt>
    <dgm:pt modelId="{DB8F33CD-76AA-4476-B587-D0FCC9E1E64C}" type="sibTrans" cxnId="{C0C0176F-D504-4AA6-9628-A3F23C70143D}">
      <dgm:prSet/>
      <dgm:spPr/>
      <dgm:t>
        <a:bodyPr/>
        <a:lstStyle/>
        <a:p>
          <a:endParaRPr lang="ru-RU"/>
        </a:p>
      </dgm:t>
    </dgm:pt>
    <dgm:pt modelId="{B637B77D-6F87-4005-B90C-498D72AA1BA3}" type="pres">
      <dgm:prSet presAssocID="{5BDFAB35-7DB5-4AEF-8144-96C45A5D45C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884281-8569-489E-9497-BE7433B2BB48}" type="pres">
      <dgm:prSet presAssocID="{BFD29E87-46C7-4329-9620-8213DBCDCF47}" presName="centerShape" presStyleLbl="node0" presStyleIdx="0" presStyleCnt="1" custScaleX="156739" custScaleY="91896" custLinFactNeighborX="923"/>
      <dgm:spPr/>
      <dgm:t>
        <a:bodyPr/>
        <a:lstStyle/>
        <a:p>
          <a:endParaRPr lang="ru-RU"/>
        </a:p>
      </dgm:t>
    </dgm:pt>
    <dgm:pt modelId="{E2C57357-E550-4AF1-8CDB-9F35986FA16B}" type="pres">
      <dgm:prSet presAssocID="{8DEDEE1F-F12D-4619-8E67-CD7B77049C07}" presName="parTrans" presStyleLbl="sibTrans2D1" presStyleIdx="0" presStyleCnt="5"/>
      <dgm:spPr/>
      <dgm:t>
        <a:bodyPr/>
        <a:lstStyle/>
        <a:p>
          <a:endParaRPr lang="ru-RU"/>
        </a:p>
      </dgm:t>
    </dgm:pt>
    <dgm:pt modelId="{2712C99D-2D8E-4216-9D6C-63BF63A40B74}" type="pres">
      <dgm:prSet presAssocID="{8DEDEE1F-F12D-4619-8E67-CD7B77049C07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5BDCC1EC-32AD-4AF8-8432-63CB6D468E32}" type="pres">
      <dgm:prSet presAssocID="{229F2F1D-F6AC-4EEC-A607-E4949C754585}" presName="node" presStyleLbl="node1" presStyleIdx="0" presStyleCnt="5" custScaleX="139338" custScaleY="64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5F8ADE-25B0-42BB-99D6-981A0A5FB67A}" type="pres">
      <dgm:prSet presAssocID="{CF57F306-5F7E-4E26-A288-2BC0B7927FD9}" presName="parTrans" presStyleLbl="sibTrans2D1" presStyleIdx="1" presStyleCnt="5"/>
      <dgm:spPr/>
      <dgm:t>
        <a:bodyPr/>
        <a:lstStyle/>
        <a:p>
          <a:endParaRPr lang="ru-RU"/>
        </a:p>
      </dgm:t>
    </dgm:pt>
    <dgm:pt modelId="{271E9BC4-EE0C-4066-A83D-32E77319C7F1}" type="pres">
      <dgm:prSet presAssocID="{CF57F306-5F7E-4E26-A288-2BC0B7927FD9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4E32B373-2DE8-4388-9935-5A5118A378DD}" type="pres">
      <dgm:prSet presAssocID="{728B2675-C908-488A-9CF4-EACE456CFCD9}" presName="node" presStyleLbl="node1" presStyleIdx="1" presStyleCnt="5" custScaleX="135638" custScaleY="66551" custRadScaleRad="122994" custRadScaleInc="-11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902881-DD5F-43EE-9254-4884F520A746}" type="pres">
      <dgm:prSet presAssocID="{80767159-3765-4C07-A319-3EF60FDDF8C2}" presName="parTrans" presStyleLbl="sibTrans2D1" presStyleIdx="2" presStyleCnt="5"/>
      <dgm:spPr/>
      <dgm:t>
        <a:bodyPr/>
        <a:lstStyle/>
        <a:p>
          <a:endParaRPr lang="ru-RU"/>
        </a:p>
      </dgm:t>
    </dgm:pt>
    <dgm:pt modelId="{F7B75F48-38C6-4BFC-B08C-16F556CBF981}" type="pres">
      <dgm:prSet presAssocID="{80767159-3765-4C07-A319-3EF60FDDF8C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CFB5EF8B-6DFA-4142-9CCC-970BCF52C85B}" type="pres">
      <dgm:prSet presAssocID="{3EC845EE-0F33-49F8-AABE-D8E1B11833C3}" presName="node" presStyleLbl="node1" presStyleIdx="2" presStyleCnt="5" custScaleX="141391" custScaleY="64050" custRadScaleRad="110360" custRadScaleInc="-280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CEB375-90AF-4365-80E3-71ECAD9AA89C}" type="pres">
      <dgm:prSet presAssocID="{C527F171-5179-4151-A333-E8AF376E88E1}" presName="parTrans" presStyleLbl="sibTrans2D1" presStyleIdx="3" presStyleCnt="5"/>
      <dgm:spPr/>
      <dgm:t>
        <a:bodyPr/>
        <a:lstStyle/>
        <a:p>
          <a:endParaRPr lang="ru-RU"/>
        </a:p>
      </dgm:t>
    </dgm:pt>
    <dgm:pt modelId="{8800C3FB-7B83-491E-B12C-EEA5836AE7C4}" type="pres">
      <dgm:prSet presAssocID="{C527F171-5179-4151-A333-E8AF376E88E1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1F42080-53F9-4626-9FA4-BD8C43D32F42}" type="pres">
      <dgm:prSet presAssocID="{00B68EED-535E-4590-9BF6-C337CE149B5E}" presName="node" presStyleLbl="node1" presStyleIdx="3" presStyleCnt="5" custScaleX="138852" custScaleY="63055" custRadScaleRad="109294" custRadScaleInc="32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6488B0-4D29-4DEB-968C-D4EA27043BCD}" type="pres">
      <dgm:prSet presAssocID="{8CCC55E1-C650-45C4-B722-489CEE8826FE}" presName="parTrans" presStyleLbl="sibTrans2D1" presStyleIdx="4" presStyleCnt="5"/>
      <dgm:spPr/>
      <dgm:t>
        <a:bodyPr/>
        <a:lstStyle/>
        <a:p>
          <a:endParaRPr lang="ru-RU"/>
        </a:p>
      </dgm:t>
    </dgm:pt>
    <dgm:pt modelId="{4F3F0BE4-074B-4CA9-ACBE-0986E038C450}" type="pres">
      <dgm:prSet presAssocID="{8CCC55E1-C650-45C4-B722-489CEE8826FE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E7FB1E0E-5956-4195-99E6-3F7D748E3FB0}" type="pres">
      <dgm:prSet presAssocID="{B8982144-6273-4EAB-AA6F-F9899098BB26}" presName="node" presStyleLbl="node1" presStyleIdx="4" presStyleCnt="5" custScaleX="144190" custScaleY="63824" custRadScaleRad="125805" custRadScaleInc="12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2BE55B-7057-4398-9B19-C2C1BB366E15}" type="presOf" srcId="{CF57F306-5F7E-4E26-A288-2BC0B7927FD9}" destId="{271E9BC4-EE0C-4066-A83D-32E77319C7F1}" srcOrd="1" destOrd="0" presId="urn:microsoft.com/office/officeart/2005/8/layout/radial5"/>
    <dgm:cxn modelId="{88B60C04-BE75-4EDA-BE6E-0BC4728FDF91}" srcId="{BFD29E87-46C7-4329-9620-8213DBCDCF47}" destId="{3EC845EE-0F33-49F8-AABE-D8E1B11833C3}" srcOrd="2" destOrd="0" parTransId="{80767159-3765-4C07-A319-3EF60FDDF8C2}" sibTransId="{26094391-CFE1-4D65-8CD4-56741223C638}"/>
    <dgm:cxn modelId="{20EC12E3-5C39-4217-9085-6851478D172A}" type="presOf" srcId="{229F2F1D-F6AC-4EEC-A607-E4949C754585}" destId="{5BDCC1EC-32AD-4AF8-8432-63CB6D468E32}" srcOrd="0" destOrd="0" presId="urn:microsoft.com/office/officeart/2005/8/layout/radial5"/>
    <dgm:cxn modelId="{84657E65-8A46-4C99-9601-0DDC547A7FF2}" type="presOf" srcId="{3EC845EE-0F33-49F8-AABE-D8E1B11833C3}" destId="{CFB5EF8B-6DFA-4142-9CCC-970BCF52C85B}" srcOrd="0" destOrd="0" presId="urn:microsoft.com/office/officeart/2005/8/layout/radial5"/>
    <dgm:cxn modelId="{B2392071-9D4F-40C3-9B32-8C683AD3E325}" type="presOf" srcId="{B8982144-6273-4EAB-AA6F-F9899098BB26}" destId="{E7FB1E0E-5956-4195-99E6-3F7D748E3FB0}" srcOrd="0" destOrd="0" presId="urn:microsoft.com/office/officeart/2005/8/layout/radial5"/>
    <dgm:cxn modelId="{9310D524-7F8C-43B3-B413-EDA1342FFAE0}" srcId="{BFD29E87-46C7-4329-9620-8213DBCDCF47}" destId="{B8982144-6273-4EAB-AA6F-F9899098BB26}" srcOrd="4" destOrd="0" parTransId="{8CCC55E1-C650-45C4-B722-489CEE8826FE}" sibTransId="{109464DD-2804-4A2C-901D-3E60D632D5E7}"/>
    <dgm:cxn modelId="{DB1E0C45-DBC0-4137-99CC-523323630EAD}" type="presOf" srcId="{8CCC55E1-C650-45C4-B722-489CEE8826FE}" destId="{4F3F0BE4-074B-4CA9-ACBE-0986E038C450}" srcOrd="1" destOrd="0" presId="urn:microsoft.com/office/officeart/2005/8/layout/radial5"/>
    <dgm:cxn modelId="{406D7A1D-9C72-4AE3-86DF-879D348E5DFE}" type="presOf" srcId="{8DEDEE1F-F12D-4619-8E67-CD7B77049C07}" destId="{E2C57357-E550-4AF1-8CDB-9F35986FA16B}" srcOrd="0" destOrd="0" presId="urn:microsoft.com/office/officeart/2005/8/layout/radial5"/>
    <dgm:cxn modelId="{9B1163FF-7CD9-40DE-8AEA-1000442C67BF}" type="presOf" srcId="{80767159-3765-4C07-A319-3EF60FDDF8C2}" destId="{F7B75F48-38C6-4BFC-B08C-16F556CBF981}" srcOrd="1" destOrd="0" presId="urn:microsoft.com/office/officeart/2005/8/layout/radial5"/>
    <dgm:cxn modelId="{3CAAD10C-B009-45FF-A40E-C66BA73C5F72}" type="presOf" srcId="{BFD29E87-46C7-4329-9620-8213DBCDCF47}" destId="{3B884281-8569-489E-9497-BE7433B2BB48}" srcOrd="0" destOrd="0" presId="urn:microsoft.com/office/officeart/2005/8/layout/radial5"/>
    <dgm:cxn modelId="{54CB9274-4184-47C6-A116-665854DACAEA}" type="presOf" srcId="{CF57F306-5F7E-4E26-A288-2BC0B7927FD9}" destId="{875F8ADE-25B0-42BB-99D6-981A0A5FB67A}" srcOrd="0" destOrd="0" presId="urn:microsoft.com/office/officeart/2005/8/layout/radial5"/>
    <dgm:cxn modelId="{F6AA00EB-0857-4610-9ADB-CB85EA347737}" type="presOf" srcId="{8CCC55E1-C650-45C4-B722-489CEE8826FE}" destId="{4A6488B0-4D29-4DEB-968C-D4EA27043BCD}" srcOrd="0" destOrd="0" presId="urn:microsoft.com/office/officeart/2005/8/layout/radial5"/>
    <dgm:cxn modelId="{DDD92294-1AE9-4360-9EF0-6E8FD6AE86A1}" srcId="{5BDFAB35-7DB5-4AEF-8144-96C45A5D45C3}" destId="{BFD29E87-46C7-4329-9620-8213DBCDCF47}" srcOrd="0" destOrd="0" parTransId="{1B88AFAB-97B0-441D-9F0B-86E488505F12}" sibTransId="{80905C71-02D1-4466-8C81-8AEDB217E219}"/>
    <dgm:cxn modelId="{503EBAE7-B484-4AB6-976F-9734A444FD16}" type="presOf" srcId="{C527F171-5179-4151-A333-E8AF376E88E1}" destId="{4BCEB375-90AF-4365-80E3-71ECAD9AA89C}" srcOrd="0" destOrd="0" presId="urn:microsoft.com/office/officeart/2005/8/layout/radial5"/>
    <dgm:cxn modelId="{CC7DE24E-E294-451B-BDD4-C452D089BF1B}" type="presOf" srcId="{5BDFAB35-7DB5-4AEF-8144-96C45A5D45C3}" destId="{B637B77D-6F87-4005-B90C-498D72AA1BA3}" srcOrd="0" destOrd="0" presId="urn:microsoft.com/office/officeart/2005/8/layout/radial5"/>
    <dgm:cxn modelId="{C0C0176F-D504-4AA6-9628-A3F23C70143D}" srcId="{BFD29E87-46C7-4329-9620-8213DBCDCF47}" destId="{00B68EED-535E-4590-9BF6-C337CE149B5E}" srcOrd="3" destOrd="0" parTransId="{C527F171-5179-4151-A333-E8AF376E88E1}" sibTransId="{DB8F33CD-76AA-4476-B587-D0FCC9E1E64C}"/>
    <dgm:cxn modelId="{2ACF3093-3F09-4F1B-ABCC-72A7045A52CD}" type="presOf" srcId="{728B2675-C908-488A-9CF4-EACE456CFCD9}" destId="{4E32B373-2DE8-4388-9935-5A5118A378DD}" srcOrd="0" destOrd="0" presId="urn:microsoft.com/office/officeart/2005/8/layout/radial5"/>
    <dgm:cxn modelId="{9C595E73-CFE0-4EB1-B322-2DC25F27E7EA}" type="presOf" srcId="{00B68EED-535E-4590-9BF6-C337CE149B5E}" destId="{81F42080-53F9-4626-9FA4-BD8C43D32F42}" srcOrd="0" destOrd="0" presId="urn:microsoft.com/office/officeart/2005/8/layout/radial5"/>
    <dgm:cxn modelId="{4E9FF68E-5DAE-48E9-95E9-B2EE7D9E095B}" type="presOf" srcId="{80767159-3765-4C07-A319-3EF60FDDF8C2}" destId="{F8902881-DD5F-43EE-9254-4884F520A746}" srcOrd="0" destOrd="0" presId="urn:microsoft.com/office/officeart/2005/8/layout/radial5"/>
    <dgm:cxn modelId="{FA4CB735-5AE4-46DE-83A5-6D7FFB239C0E}" type="presOf" srcId="{8DEDEE1F-F12D-4619-8E67-CD7B77049C07}" destId="{2712C99D-2D8E-4216-9D6C-63BF63A40B74}" srcOrd="1" destOrd="0" presId="urn:microsoft.com/office/officeart/2005/8/layout/radial5"/>
    <dgm:cxn modelId="{7E691FFA-538C-46E0-AE3C-89AB51D2D2A0}" type="presOf" srcId="{C527F171-5179-4151-A333-E8AF376E88E1}" destId="{8800C3FB-7B83-491E-B12C-EEA5836AE7C4}" srcOrd="1" destOrd="0" presId="urn:microsoft.com/office/officeart/2005/8/layout/radial5"/>
    <dgm:cxn modelId="{BA26CE8D-1DC1-42C3-A828-B48A0AC10103}" srcId="{BFD29E87-46C7-4329-9620-8213DBCDCF47}" destId="{728B2675-C908-488A-9CF4-EACE456CFCD9}" srcOrd="1" destOrd="0" parTransId="{CF57F306-5F7E-4E26-A288-2BC0B7927FD9}" sibTransId="{6BAD78D2-3398-40B8-B249-FEDB14A828AD}"/>
    <dgm:cxn modelId="{1EA116FF-C0A2-4D46-81AC-D6B2E25F71A7}" srcId="{BFD29E87-46C7-4329-9620-8213DBCDCF47}" destId="{229F2F1D-F6AC-4EEC-A607-E4949C754585}" srcOrd="0" destOrd="0" parTransId="{8DEDEE1F-F12D-4619-8E67-CD7B77049C07}" sibTransId="{3A60E2D2-EC44-45F1-B385-EE9EB8F3DE6E}"/>
    <dgm:cxn modelId="{C7FEF7EA-42F3-4C36-9B42-FB47F5FA103B}" type="presParOf" srcId="{B637B77D-6F87-4005-B90C-498D72AA1BA3}" destId="{3B884281-8569-489E-9497-BE7433B2BB48}" srcOrd="0" destOrd="0" presId="urn:microsoft.com/office/officeart/2005/8/layout/radial5"/>
    <dgm:cxn modelId="{BFB9D3BB-162A-4FB5-AE59-AAF59AFB63A4}" type="presParOf" srcId="{B637B77D-6F87-4005-B90C-498D72AA1BA3}" destId="{E2C57357-E550-4AF1-8CDB-9F35986FA16B}" srcOrd="1" destOrd="0" presId="urn:microsoft.com/office/officeart/2005/8/layout/radial5"/>
    <dgm:cxn modelId="{53144DC4-B0D8-4F5B-AA07-13CF1D6F2A9B}" type="presParOf" srcId="{E2C57357-E550-4AF1-8CDB-9F35986FA16B}" destId="{2712C99D-2D8E-4216-9D6C-63BF63A40B74}" srcOrd="0" destOrd="0" presId="urn:microsoft.com/office/officeart/2005/8/layout/radial5"/>
    <dgm:cxn modelId="{475286AD-2996-4F1D-BB7B-04D399CA5EE1}" type="presParOf" srcId="{B637B77D-6F87-4005-B90C-498D72AA1BA3}" destId="{5BDCC1EC-32AD-4AF8-8432-63CB6D468E32}" srcOrd="2" destOrd="0" presId="urn:microsoft.com/office/officeart/2005/8/layout/radial5"/>
    <dgm:cxn modelId="{7ACC365F-82DF-4E88-A6B6-8934B1E6DCCB}" type="presParOf" srcId="{B637B77D-6F87-4005-B90C-498D72AA1BA3}" destId="{875F8ADE-25B0-42BB-99D6-981A0A5FB67A}" srcOrd="3" destOrd="0" presId="urn:microsoft.com/office/officeart/2005/8/layout/radial5"/>
    <dgm:cxn modelId="{2646DB06-EE0D-46B8-9A89-7BA18827F8DC}" type="presParOf" srcId="{875F8ADE-25B0-42BB-99D6-981A0A5FB67A}" destId="{271E9BC4-EE0C-4066-A83D-32E77319C7F1}" srcOrd="0" destOrd="0" presId="urn:microsoft.com/office/officeart/2005/8/layout/radial5"/>
    <dgm:cxn modelId="{A1DCCB98-05CD-4AA8-8A94-E85C49039D2B}" type="presParOf" srcId="{B637B77D-6F87-4005-B90C-498D72AA1BA3}" destId="{4E32B373-2DE8-4388-9935-5A5118A378DD}" srcOrd="4" destOrd="0" presId="urn:microsoft.com/office/officeart/2005/8/layout/radial5"/>
    <dgm:cxn modelId="{CD451838-3A57-49B8-A39D-08E9CB6D460B}" type="presParOf" srcId="{B637B77D-6F87-4005-B90C-498D72AA1BA3}" destId="{F8902881-DD5F-43EE-9254-4884F520A746}" srcOrd="5" destOrd="0" presId="urn:microsoft.com/office/officeart/2005/8/layout/radial5"/>
    <dgm:cxn modelId="{59A0B795-67EF-4CBC-8867-50088FCD2DB0}" type="presParOf" srcId="{F8902881-DD5F-43EE-9254-4884F520A746}" destId="{F7B75F48-38C6-4BFC-B08C-16F556CBF981}" srcOrd="0" destOrd="0" presId="urn:microsoft.com/office/officeart/2005/8/layout/radial5"/>
    <dgm:cxn modelId="{78E2098C-4AAF-4982-8DF6-902E4D47A3DF}" type="presParOf" srcId="{B637B77D-6F87-4005-B90C-498D72AA1BA3}" destId="{CFB5EF8B-6DFA-4142-9CCC-970BCF52C85B}" srcOrd="6" destOrd="0" presId="urn:microsoft.com/office/officeart/2005/8/layout/radial5"/>
    <dgm:cxn modelId="{E944CC03-D1D0-4857-8E6D-2107F9C29372}" type="presParOf" srcId="{B637B77D-6F87-4005-B90C-498D72AA1BA3}" destId="{4BCEB375-90AF-4365-80E3-71ECAD9AA89C}" srcOrd="7" destOrd="0" presId="urn:microsoft.com/office/officeart/2005/8/layout/radial5"/>
    <dgm:cxn modelId="{C38CB490-3843-4649-9472-E5286324BF9D}" type="presParOf" srcId="{4BCEB375-90AF-4365-80E3-71ECAD9AA89C}" destId="{8800C3FB-7B83-491E-B12C-EEA5836AE7C4}" srcOrd="0" destOrd="0" presId="urn:microsoft.com/office/officeart/2005/8/layout/radial5"/>
    <dgm:cxn modelId="{B95FDB98-078A-49AD-955A-0EE86C869A2B}" type="presParOf" srcId="{B637B77D-6F87-4005-B90C-498D72AA1BA3}" destId="{81F42080-53F9-4626-9FA4-BD8C43D32F42}" srcOrd="8" destOrd="0" presId="urn:microsoft.com/office/officeart/2005/8/layout/radial5"/>
    <dgm:cxn modelId="{F84DA32B-DF59-4EE8-AF9D-F019FD6B63EC}" type="presParOf" srcId="{B637B77D-6F87-4005-B90C-498D72AA1BA3}" destId="{4A6488B0-4D29-4DEB-968C-D4EA27043BCD}" srcOrd="9" destOrd="0" presId="urn:microsoft.com/office/officeart/2005/8/layout/radial5"/>
    <dgm:cxn modelId="{3C909B66-1433-4F57-8487-0AFDCC22CF74}" type="presParOf" srcId="{4A6488B0-4D29-4DEB-968C-D4EA27043BCD}" destId="{4F3F0BE4-074B-4CA9-ACBE-0986E038C450}" srcOrd="0" destOrd="0" presId="urn:microsoft.com/office/officeart/2005/8/layout/radial5"/>
    <dgm:cxn modelId="{84334A90-268E-4113-AAFD-6BFB79BB0BE8}" type="presParOf" srcId="{B637B77D-6F87-4005-B90C-498D72AA1BA3}" destId="{E7FB1E0E-5956-4195-99E6-3F7D748E3FB0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3C4404-9A06-45A4-A54F-93DC3D1040C6}" type="doc">
      <dgm:prSet loTypeId="urn:microsoft.com/office/officeart/2005/8/layout/orgChart1" loCatId="hierarchy" qsTypeId="urn:microsoft.com/office/officeart/2005/8/quickstyle/3d1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0131BF94-6994-4FC9-BF31-33018A9F3B56}">
      <dgm:prSet phldrT="[Текст]" custT="1"/>
      <dgm:spPr>
        <a:solidFill>
          <a:srgbClr val="009900"/>
        </a:solidFill>
      </dgm:spPr>
      <dgm:t>
        <a:bodyPr/>
        <a:lstStyle/>
        <a:p>
          <a:r>
            <a:rPr lang="uk-UA" sz="3600" b="1" i="1" smtClean="0">
              <a:latin typeface="Century Gothic" pitchFamily="34" charset="0"/>
            </a:rPr>
            <a:t>Креативну концепцію досліджують </a:t>
          </a:r>
          <a:endParaRPr lang="ru-RU" sz="3600" b="1" i="1" dirty="0">
            <a:latin typeface="Century Gothic" pitchFamily="34" charset="0"/>
          </a:endParaRPr>
        </a:p>
      </dgm:t>
    </dgm:pt>
    <dgm:pt modelId="{51BB8B8F-0BE3-45AB-928A-0802DF5D4DCF}" type="parTrans" cxnId="{95FC5BE3-19D3-4CBE-9FD8-2AB84EB6E681}">
      <dgm:prSet/>
      <dgm:spPr/>
      <dgm:t>
        <a:bodyPr/>
        <a:lstStyle/>
        <a:p>
          <a:endParaRPr lang="ru-RU"/>
        </a:p>
      </dgm:t>
    </dgm:pt>
    <dgm:pt modelId="{A05A5024-C3A6-4060-962D-D4D234C462FE}" type="sibTrans" cxnId="{95FC5BE3-19D3-4CBE-9FD8-2AB84EB6E681}">
      <dgm:prSet/>
      <dgm:spPr/>
      <dgm:t>
        <a:bodyPr/>
        <a:lstStyle/>
        <a:p>
          <a:endParaRPr lang="ru-RU"/>
        </a:p>
      </dgm:t>
    </dgm:pt>
    <dgm:pt modelId="{59CB291C-72C2-46BD-A308-EA9B7818A333}">
      <dgm:prSet phldrT="[Текст]" custT="1"/>
      <dgm:spPr/>
      <dgm:t>
        <a:bodyPr/>
        <a:lstStyle/>
        <a:p>
          <a:r>
            <a:rPr lang="uk-UA" sz="3000" u="sng" strike="noStrike" dirty="0" smtClean="0">
              <a:latin typeface="Century Gothic" pitchFamily="34" charset="0"/>
            </a:rPr>
            <a:t>Педагоги  і  вчені:</a:t>
          </a:r>
        </a:p>
        <a:p>
          <a:r>
            <a:rPr lang="uk-UA" sz="2800" dirty="0" smtClean="0">
              <a:latin typeface="Century Gothic" pitchFamily="34" charset="0"/>
            </a:rPr>
            <a:t>  Л. Сологуб, 	          В.</a:t>
          </a:r>
          <a:r>
            <a:rPr lang="en-US" sz="2800" dirty="0" smtClean="0">
              <a:latin typeface="Century Gothic" pitchFamily="34" charset="0"/>
            </a:rPr>
            <a:t> </a:t>
          </a:r>
          <a:r>
            <a:rPr lang="uk-UA" sz="2800" dirty="0" err="1" smtClean="0">
              <a:latin typeface="Century Gothic" pitchFamily="34" charset="0"/>
            </a:rPr>
            <a:t>Мадзігон</a:t>
          </a:r>
          <a:r>
            <a:rPr lang="uk-UA" sz="2800" dirty="0" smtClean="0">
              <a:latin typeface="Century Gothic" pitchFamily="34" charset="0"/>
            </a:rPr>
            <a:t>,</a:t>
          </a:r>
          <a:r>
            <a:rPr lang="ru-RU" sz="2800" dirty="0" smtClean="0">
              <a:latin typeface="Century Gothic" pitchFamily="34" charset="0"/>
            </a:rPr>
            <a:t>              </a:t>
          </a:r>
          <a:r>
            <a:rPr lang="uk-UA" sz="2800" dirty="0" smtClean="0">
              <a:latin typeface="Century Gothic" pitchFamily="34" charset="0"/>
            </a:rPr>
            <a:t>С. Сисоєв</a:t>
          </a:r>
          <a:endParaRPr lang="ru-RU" sz="2800" dirty="0">
            <a:latin typeface="Century Gothic" pitchFamily="34" charset="0"/>
          </a:endParaRPr>
        </a:p>
      </dgm:t>
    </dgm:pt>
    <dgm:pt modelId="{53D2C126-F742-4982-AD22-591202DE6AEA}" type="parTrans" cxnId="{B113B1A1-5806-4246-921F-C3487F899162}">
      <dgm:prSet/>
      <dgm:spPr/>
      <dgm:t>
        <a:bodyPr/>
        <a:lstStyle/>
        <a:p>
          <a:endParaRPr lang="ru-RU"/>
        </a:p>
      </dgm:t>
    </dgm:pt>
    <dgm:pt modelId="{864993C4-0604-4029-B694-EEF1D9E02E36}" type="sibTrans" cxnId="{B113B1A1-5806-4246-921F-C3487F899162}">
      <dgm:prSet/>
      <dgm:spPr/>
      <dgm:t>
        <a:bodyPr/>
        <a:lstStyle/>
        <a:p>
          <a:endParaRPr lang="ru-RU"/>
        </a:p>
      </dgm:t>
    </dgm:pt>
    <dgm:pt modelId="{ACF04C8A-CD38-4909-BA2F-60EBF4C02E1D}">
      <dgm:prSet phldrT="[Текст]" custT="1"/>
      <dgm:spPr/>
      <dgm:t>
        <a:bodyPr/>
        <a:lstStyle/>
        <a:p>
          <a:r>
            <a:rPr lang="uk-UA" sz="3000" u="sng" dirty="0" smtClean="0">
              <a:latin typeface="Century Gothic" pitchFamily="34" charset="0"/>
            </a:rPr>
            <a:t>Психологи:</a:t>
          </a:r>
        </a:p>
        <a:p>
          <a:r>
            <a:rPr lang="uk-UA" sz="2800" dirty="0" smtClean="0">
              <a:latin typeface="Century Gothic" pitchFamily="34" charset="0"/>
            </a:rPr>
            <a:t>Дж. </a:t>
          </a:r>
          <a:r>
            <a:rPr lang="uk-UA" sz="2800" dirty="0" err="1" smtClean="0">
              <a:latin typeface="Century Gothic" pitchFamily="34" charset="0"/>
            </a:rPr>
            <a:t>Гілфорд</a:t>
          </a:r>
          <a:r>
            <a:rPr lang="uk-UA" sz="2800" dirty="0" smtClean="0">
              <a:latin typeface="Century Gothic" pitchFamily="34" charset="0"/>
            </a:rPr>
            <a:t>,             В. Дружиніна,            Д. </a:t>
          </a:r>
          <a:r>
            <a:rPr lang="uk-UA" sz="2800" dirty="0" err="1" smtClean="0">
              <a:latin typeface="Century Gothic" pitchFamily="34" charset="0"/>
            </a:rPr>
            <a:t>Богоявленська</a:t>
          </a:r>
          <a:endParaRPr lang="uk-UA" sz="2800" dirty="0" smtClean="0">
            <a:latin typeface="Century Gothic" pitchFamily="34" charset="0"/>
          </a:endParaRPr>
        </a:p>
      </dgm:t>
    </dgm:pt>
    <dgm:pt modelId="{F02DEB64-35AB-4DA3-A525-DEB732583489}" type="parTrans" cxnId="{7C6DF114-6B29-4B13-838A-3650D6A282AD}">
      <dgm:prSet/>
      <dgm:spPr/>
      <dgm:t>
        <a:bodyPr/>
        <a:lstStyle/>
        <a:p>
          <a:endParaRPr lang="ru-RU"/>
        </a:p>
      </dgm:t>
    </dgm:pt>
    <dgm:pt modelId="{BBF4A3AF-AC12-493E-A8E0-811A193A850E}" type="sibTrans" cxnId="{7C6DF114-6B29-4B13-838A-3650D6A282AD}">
      <dgm:prSet/>
      <dgm:spPr/>
      <dgm:t>
        <a:bodyPr/>
        <a:lstStyle/>
        <a:p>
          <a:endParaRPr lang="ru-RU"/>
        </a:p>
      </dgm:t>
    </dgm:pt>
    <dgm:pt modelId="{DF7FF227-FE87-4FE3-B6D7-FAAF6B898357}" type="pres">
      <dgm:prSet presAssocID="{A43C4404-9A06-45A4-A54F-93DC3D1040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2989847-07EC-4305-BA3F-F4E3855E50E0}" type="pres">
      <dgm:prSet presAssocID="{0131BF94-6994-4FC9-BF31-33018A9F3B56}" presName="hierRoot1" presStyleCnt="0">
        <dgm:presLayoutVars>
          <dgm:hierBranch val="init"/>
        </dgm:presLayoutVars>
      </dgm:prSet>
      <dgm:spPr/>
    </dgm:pt>
    <dgm:pt modelId="{15824A39-E0B5-4A50-BB4D-7DA3A285840A}" type="pres">
      <dgm:prSet presAssocID="{0131BF94-6994-4FC9-BF31-33018A9F3B56}" presName="rootComposite1" presStyleCnt="0"/>
      <dgm:spPr/>
    </dgm:pt>
    <dgm:pt modelId="{FEDA7168-8490-4E7D-A9A1-CD8CD478A6D6}" type="pres">
      <dgm:prSet presAssocID="{0131BF94-6994-4FC9-BF31-33018A9F3B56}" presName="rootText1" presStyleLbl="node0" presStyleIdx="0" presStyleCnt="1" custScaleX="1499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84F03B-A21B-4E53-9004-2DFCAF080B3D}" type="pres">
      <dgm:prSet presAssocID="{0131BF94-6994-4FC9-BF31-33018A9F3B5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DDE1EC9A-C222-4331-9AE8-EDFFC0CBFF59}" type="pres">
      <dgm:prSet presAssocID="{0131BF94-6994-4FC9-BF31-33018A9F3B56}" presName="hierChild2" presStyleCnt="0"/>
      <dgm:spPr/>
    </dgm:pt>
    <dgm:pt modelId="{943DF3AA-D364-42A9-B98E-3263BDBBA4CF}" type="pres">
      <dgm:prSet presAssocID="{53D2C126-F742-4982-AD22-591202DE6AEA}" presName="Name37" presStyleLbl="parChTrans1D2" presStyleIdx="0" presStyleCnt="2"/>
      <dgm:spPr/>
      <dgm:t>
        <a:bodyPr/>
        <a:lstStyle/>
        <a:p>
          <a:endParaRPr lang="ru-RU"/>
        </a:p>
      </dgm:t>
    </dgm:pt>
    <dgm:pt modelId="{4AAD9B1B-2495-4A38-91C9-BD060A03B5BA}" type="pres">
      <dgm:prSet presAssocID="{59CB291C-72C2-46BD-A308-EA9B7818A333}" presName="hierRoot2" presStyleCnt="0">
        <dgm:presLayoutVars>
          <dgm:hierBranch val="init"/>
        </dgm:presLayoutVars>
      </dgm:prSet>
      <dgm:spPr/>
    </dgm:pt>
    <dgm:pt modelId="{BEEC44B2-3800-4C09-8EF3-CDC325178BC2}" type="pres">
      <dgm:prSet presAssocID="{59CB291C-72C2-46BD-A308-EA9B7818A333}" presName="rootComposite" presStyleCnt="0"/>
      <dgm:spPr/>
    </dgm:pt>
    <dgm:pt modelId="{DEE6762A-4EC1-4ADB-9D81-A27614835194}" type="pres">
      <dgm:prSet presAssocID="{59CB291C-72C2-46BD-A308-EA9B7818A333}" presName="rootText" presStyleLbl="node2" presStyleIdx="0" presStyleCnt="2" custScaleX="892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331990-B81E-491E-8CC9-9CD2734320AD}" type="pres">
      <dgm:prSet presAssocID="{59CB291C-72C2-46BD-A308-EA9B7818A333}" presName="rootConnector" presStyleLbl="node2" presStyleIdx="0" presStyleCnt="2"/>
      <dgm:spPr/>
      <dgm:t>
        <a:bodyPr/>
        <a:lstStyle/>
        <a:p>
          <a:endParaRPr lang="ru-RU"/>
        </a:p>
      </dgm:t>
    </dgm:pt>
    <dgm:pt modelId="{D459C193-E89F-4050-BD3A-CDE8570195AE}" type="pres">
      <dgm:prSet presAssocID="{59CB291C-72C2-46BD-A308-EA9B7818A333}" presName="hierChild4" presStyleCnt="0"/>
      <dgm:spPr/>
    </dgm:pt>
    <dgm:pt modelId="{97A553C5-A831-4BCA-8164-FBD53CBE532D}" type="pres">
      <dgm:prSet presAssocID="{59CB291C-72C2-46BD-A308-EA9B7818A333}" presName="hierChild5" presStyleCnt="0"/>
      <dgm:spPr/>
    </dgm:pt>
    <dgm:pt modelId="{D649E858-8B12-4775-8967-850AC62BEC9B}" type="pres">
      <dgm:prSet presAssocID="{F02DEB64-35AB-4DA3-A525-DEB73258348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85095303-551D-4DC1-9042-E6F57D02CA58}" type="pres">
      <dgm:prSet presAssocID="{ACF04C8A-CD38-4909-BA2F-60EBF4C02E1D}" presName="hierRoot2" presStyleCnt="0">
        <dgm:presLayoutVars>
          <dgm:hierBranch val="init"/>
        </dgm:presLayoutVars>
      </dgm:prSet>
      <dgm:spPr/>
    </dgm:pt>
    <dgm:pt modelId="{638AAF58-45AD-4A1C-955C-CB6E6A8DCF62}" type="pres">
      <dgm:prSet presAssocID="{ACF04C8A-CD38-4909-BA2F-60EBF4C02E1D}" presName="rootComposite" presStyleCnt="0"/>
      <dgm:spPr/>
    </dgm:pt>
    <dgm:pt modelId="{2070AF82-1B61-4F42-9A82-8A704CE3A6A7}" type="pres">
      <dgm:prSet presAssocID="{ACF04C8A-CD38-4909-BA2F-60EBF4C02E1D}" presName="rootText" presStyleLbl="node2" presStyleIdx="1" presStyleCnt="2" custScaleX="930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DD1AB0-A2F1-4945-A3A8-A8C069F61DCB}" type="pres">
      <dgm:prSet presAssocID="{ACF04C8A-CD38-4909-BA2F-60EBF4C02E1D}" presName="rootConnector" presStyleLbl="node2" presStyleIdx="1" presStyleCnt="2"/>
      <dgm:spPr/>
      <dgm:t>
        <a:bodyPr/>
        <a:lstStyle/>
        <a:p>
          <a:endParaRPr lang="ru-RU"/>
        </a:p>
      </dgm:t>
    </dgm:pt>
    <dgm:pt modelId="{939ED4DF-D24C-40C9-9B44-5FA312BE4757}" type="pres">
      <dgm:prSet presAssocID="{ACF04C8A-CD38-4909-BA2F-60EBF4C02E1D}" presName="hierChild4" presStyleCnt="0"/>
      <dgm:spPr/>
    </dgm:pt>
    <dgm:pt modelId="{61531F0B-C9E9-4B2D-9E2F-9351DFAD31CB}" type="pres">
      <dgm:prSet presAssocID="{ACF04C8A-CD38-4909-BA2F-60EBF4C02E1D}" presName="hierChild5" presStyleCnt="0"/>
      <dgm:spPr/>
    </dgm:pt>
    <dgm:pt modelId="{FF4A183C-EBE6-4A48-A237-A0A0E4EB9C0B}" type="pres">
      <dgm:prSet presAssocID="{0131BF94-6994-4FC9-BF31-33018A9F3B56}" presName="hierChild3" presStyleCnt="0"/>
      <dgm:spPr/>
    </dgm:pt>
  </dgm:ptLst>
  <dgm:cxnLst>
    <dgm:cxn modelId="{0BBC1BEA-FBD5-481B-B81F-B06CEEB53AF9}" type="presOf" srcId="{53D2C126-F742-4982-AD22-591202DE6AEA}" destId="{943DF3AA-D364-42A9-B98E-3263BDBBA4CF}" srcOrd="0" destOrd="0" presId="urn:microsoft.com/office/officeart/2005/8/layout/orgChart1"/>
    <dgm:cxn modelId="{7DDD8BE3-4CC2-43B6-836F-B4AAF1B38F5E}" type="presOf" srcId="{F02DEB64-35AB-4DA3-A525-DEB732583489}" destId="{D649E858-8B12-4775-8967-850AC62BEC9B}" srcOrd="0" destOrd="0" presId="urn:microsoft.com/office/officeart/2005/8/layout/orgChart1"/>
    <dgm:cxn modelId="{6BD81ADD-24F6-4376-A446-3D0B0FC5A3E1}" type="presOf" srcId="{0131BF94-6994-4FC9-BF31-33018A9F3B56}" destId="{FEDA7168-8490-4E7D-A9A1-CD8CD478A6D6}" srcOrd="0" destOrd="0" presId="urn:microsoft.com/office/officeart/2005/8/layout/orgChart1"/>
    <dgm:cxn modelId="{9984081E-7551-4EA8-85CD-5874FE9025C4}" type="presOf" srcId="{ACF04C8A-CD38-4909-BA2F-60EBF4C02E1D}" destId="{2070AF82-1B61-4F42-9A82-8A704CE3A6A7}" srcOrd="0" destOrd="0" presId="urn:microsoft.com/office/officeart/2005/8/layout/orgChart1"/>
    <dgm:cxn modelId="{FBF19E56-A640-4236-A897-7ACD28CF399F}" type="presOf" srcId="{ACF04C8A-CD38-4909-BA2F-60EBF4C02E1D}" destId="{4ADD1AB0-A2F1-4945-A3A8-A8C069F61DCB}" srcOrd="1" destOrd="0" presId="urn:microsoft.com/office/officeart/2005/8/layout/orgChart1"/>
    <dgm:cxn modelId="{95FC5BE3-19D3-4CBE-9FD8-2AB84EB6E681}" srcId="{A43C4404-9A06-45A4-A54F-93DC3D1040C6}" destId="{0131BF94-6994-4FC9-BF31-33018A9F3B56}" srcOrd="0" destOrd="0" parTransId="{51BB8B8F-0BE3-45AB-928A-0802DF5D4DCF}" sibTransId="{A05A5024-C3A6-4060-962D-D4D234C462FE}"/>
    <dgm:cxn modelId="{7C6DF114-6B29-4B13-838A-3650D6A282AD}" srcId="{0131BF94-6994-4FC9-BF31-33018A9F3B56}" destId="{ACF04C8A-CD38-4909-BA2F-60EBF4C02E1D}" srcOrd="1" destOrd="0" parTransId="{F02DEB64-35AB-4DA3-A525-DEB732583489}" sibTransId="{BBF4A3AF-AC12-493E-A8E0-811A193A850E}"/>
    <dgm:cxn modelId="{B113B1A1-5806-4246-921F-C3487F899162}" srcId="{0131BF94-6994-4FC9-BF31-33018A9F3B56}" destId="{59CB291C-72C2-46BD-A308-EA9B7818A333}" srcOrd="0" destOrd="0" parTransId="{53D2C126-F742-4982-AD22-591202DE6AEA}" sibTransId="{864993C4-0604-4029-B694-EEF1D9E02E36}"/>
    <dgm:cxn modelId="{54A7AC17-78DD-4592-AA17-D8697080D5A4}" type="presOf" srcId="{59CB291C-72C2-46BD-A308-EA9B7818A333}" destId="{AA331990-B81E-491E-8CC9-9CD2734320AD}" srcOrd="1" destOrd="0" presId="urn:microsoft.com/office/officeart/2005/8/layout/orgChart1"/>
    <dgm:cxn modelId="{51227DE5-694A-4907-A54C-5EDA73A1520F}" type="presOf" srcId="{59CB291C-72C2-46BD-A308-EA9B7818A333}" destId="{DEE6762A-4EC1-4ADB-9D81-A27614835194}" srcOrd="0" destOrd="0" presId="urn:microsoft.com/office/officeart/2005/8/layout/orgChart1"/>
    <dgm:cxn modelId="{8442B956-02A3-4EC2-8D73-384669A7743E}" type="presOf" srcId="{A43C4404-9A06-45A4-A54F-93DC3D1040C6}" destId="{DF7FF227-FE87-4FE3-B6D7-FAAF6B898357}" srcOrd="0" destOrd="0" presId="urn:microsoft.com/office/officeart/2005/8/layout/orgChart1"/>
    <dgm:cxn modelId="{C7E98A59-127E-4FFF-9EFD-3122BFA9A9FD}" type="presOf" srcId="{0131BF94-6994-4FC9-BF31-33018A9F3B56}" destId="{5D84F03B-A21B-4E53-9004-2DFCAF080B3D}" srcOrd="1" destOrd="0" presId="urn:microsoft.com/office/officeart/2005/8/layout/orgChart1"/>
    <dgm:cxn modelId="{B5BCFB59-6067-43BA-B5EC-E16DCE531355}" type="presParOf" srcId="{DF7FF227-FE87-4FE3-B6D7-FAAF6B898357}" destId="{62989847-07EC-4305-BA3F-F4E3855E50E0}" srcOrd="0" destOrd="0" presId="urn:microsoft.com/office/officeart/2005/8/layout/orgChart1"/>
    <dgm:cxn modelId="{483ABCA4-1B62-4EC1-9E2B-F198B07CF2FE}" type="presParOf" srcId="{62989847-07EC-4305-BA3F-F4E3855E50E0}" destId="{15824A39-E0B5-4A50-BB4D-7DA3A285840A}" srcOrd="0" destOrd="0" presId="urn:microsoft.com/office/officeart/2005/8/layout/orgChart1"/>
    <dgm:cxn modelId="{5629893A-5745-4D9D-8E99-FB38EF21ADFC}" type="presParOf" srcId="{15824A39-E0B5-4A50-BB4D-7DA3A285840A}" destId="{FEDA7168-8490-4E7D-A9A1-CD8CD478A6D6}" srcOrd="0" destOrd="0" presId="urn:microsoft.com/office/officeart/2005/8/layout/orgChart1"/>
    <dgm:cxn modelId="{EAF03435-EA5C-41B4-8AE5-C7645C238D11}" type="presParOf" srcId="{15824A39-E0B5-4A50-BB4D-7DA3A285840A}" destId="{5D84F03B-A21B-4E53-9004-2DFCAF080B3D}" srcOrd="1" destOrd="0" presId="urn:microsoft.com/office/officeart/2005/8/layout/orgChart1"/>
    <dgm:cxn modelId="{B66E8227-6CF7-459A-8C5C-34A54BBF85B0}" type="presParOf" srcId="{62989847-07EC-4305-BA3F-F4E3855E50E0}" destId="{DDE1EC9A-C222-4331-9AE8-EDFFC0CBFF59}" srcOrd="1" destOrd="0" presId="urn:microsoft.com/office/officeart/2005/8/layout/orgChart1"/>
    <dgm:cxn modelId="{98A00510-CAEE-4635-95AD-D1A25DDEB6A5}" type="presParOf" srcId="{DDE1EC9A-C222-4331-9AE8-EDFFC0CBFF59}" destId="{943DF3AA-D364-42A9-B98E-3263BDBBA4CF}" srcOrd="0" destOrd="0" presId="urn:microsoft.com/office/officeart/2005/8/layout/orgChart1"/>
    <dgm:cxn modelId="{CA1CA594-35AF-4267-A7B5-DB5CA79464E3}" type="presParOf" srcId="{DDE1EC9A-C222-4331-9AE8-EDFFC0CBFF59}" destId="{4AAD9B1B-2495-4A38-91C9-BD060A03B5BA}" srcOrd="1" destOrd="0" presId="urn:microsoft.com/office/officeart/2005/8/layout/orgChart1"/>
    <dgm:cxn modelId="{88122C9E-4C69-41FE-ADD8-D1FF76076EEE}" type="presParOf" srcId="{4AAD9B1B-2495-4A38-91C9-BD060A03B5BA}" destId="{BEEC44B2-3800-4C09-8EF3-CDC325178BC2}" srcOrd="0" destOrd="0" presId="urn:microsoft.com/office/officeart/2005/8/layout/orgChart1"/>
    <dgm:cxn modelId="{26113A75-AB67-417E-92EB-1054428B6054}" type="presParOf" srcId="{BEEC44B2-3800-4C09-8EF3-CDC325178BC2}" destId="{DEE6762A-4EC1-4ADB-9D81-A27614835194}" srcOrd="0" destOrd="0" presId="urn:microsoft.com/office/officeart/2005/8/layout/orgChart1"/>
    <dgm:cxn modelId="{9AD01EDF-98D4-4124-B241-8A71D6AB8B74}" type="presParOf" srcId="{BEEC44B2-3800-4C09-8EF3-CDC325178BC2}" destId="{AA331990-B81E-491E-8CC9-9CD2734320AD}" srcOrd="1" destOrd="0" presId="urn:microsoft.com/office/officeart/2005/8/layout/orgChart1"/>
    <dgm:cxn modelId="{C556B9F6-D211-4DD2-A71E-B439D09B67BB}" type="presParOf" srcId="{4AAD9B1B-2495-4A38-91C9-BD060A03B5BA}" destId="{D459C193-E89F-4050-BD3A-CDE8570195AE}" srcOrd="1" destOrd="0" presId="urn:microsoft.com/office/officeart/2005/8/layout/orgChart1"/>
    <dgm:cxn modelId="{347C2EC4-3C9A-495A-A5EB-3282651CB281}" type="presParOf" srcId="{4AAD9B1B-2495-4A38-91C9-BD060A03B5BA}" destId="{97A553C5-A831-4BCA-8164-FBD53CBE532D}" srcOrd="2" destOrd="0" presId="urn:microsoft.com/office/officeart/2005/8/layout/orgChart1"/>
    <dgm:cxn modelId="{D11937AF-47F7-4A99-8BE4-579EB00593F8}" type="presParOf" srcId="{DDE1EC9A-C222-4331-9AE8-EDFFC0CBFF59}" destId="{D649E858-8B12-4775-8967-850AC62BEC9B}" srcOrd="2" destOrd="0" presId="urn:microsoft.com/office/officeart/2005/8/layout/orgChart1"/>
    <dgm:cxn modelId="{8F24CEEE-A908-479E-B3A8-B90F933106E9}" type="presParOf" srcId="{DDE1EC9A-C222-4331-9AE8-EDFFC0CBFF59}" destId="{85095303-551D-4DC1-9042-E6F57D02CA58}" srcOrd="3" destOrd="0" presId="urn:microsoft.com/office/officeart/2005/8/layout/orgChart1"/>
    <dgm:cxn modelId="{3A1D546E-6879-4EB9-8368-446AAE4EE378}" type="presParOf" srcId="{85095303-551D-4DC1-9042-E6F57D02CA58}" destId="{638AAF58-45AD-4A1C-955C-CB6E6A8DCF62}" srcOrd="0" destOrd="0" presId="urn:microsoft.com/office/officeart/2005/8/layout/orgChart1"/>
    <dgm:cxn modelId="{25CA60BD-8390-4219-95E7-3316C755C79B}" type="presParOf" srcId="{638AAF58-45AD-4A1C-955C-CB6E6A8DCF62}" destId="{2070AF82-1B61-4F42-9A82-8A704CE3A6A7}" srcOrd="0" destOrd="0" presId="urn:microsoft.com/office/officeart/2005/8/layout/orgChart1"/>
    <dgm:cxn modelId="{D6474202-7A02-4B59-939A-151A674F66C8}" type="presParOf" srcId="{638AAF58-45AD-4A1C-955C-CB6E6A8DCF62}" destId="{4ADD1AB0-A2F1-4945-A3A8-A8C069F61DCB}" srcOrd="1" destOrd="0" presId="urn:microsoft.com/office/officeart/2005/8/layout/orgChart1"/>
    <dgm:cxn modelId="{C25B0C71-6F8B-4BA1-B98A-C1D274D3E8E2}" type="presParOf" srcId="{85095303-551D-4DC1-9042-E6F57D02CA58}" destId="{939ED4DF-D24C-40C9-9B44-5FA312BE4757}" srcOrd="1" destOrd="0" presId="urn:microsoft.com/office/officeart/2005/8/layout/orgChart1"/>
    <dgm:cxn modelId="{9BFB8038-5262-4C0F-A818-FA3682FC3FE3}" type="presParOf" srcId="{85095303-551D-4DC1-9042-E6F57D02CA58}" destId="{61531F0B-C9E9-4B2D-9E2F-9351DFAD31CB}" srcOrd="2" destOrd="0" presId="urn:microsoft.com/office/officeart/2005/8/layout/orgChart1"/>
    <dgm:cxn modelId="{D16013FC-90DA-4C30-8D6A-BB4501A386B0}" type="presParOf" srcId="{62989847-07EC-4305-BA3F-F4E3855E50E0}" destId="{FF4A183C-EBE6-4A48-A237-A0A0E4EB9C0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848D62-5729-4F36-B6EE-0CDD36BB77F2}" type="doc">
      <dgm:prSet loTypeId="urn:microsoft.com/office/officeart/2005/8/layout/chevron2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ru-RU"/>
        </a:p>
      </dgm:t>
    </dgm:pt>
    <dgm:pt modelId="{0398A479-6DBE-460F-9C9D-E7AD12B656AB}">
      <dgm:prSet phldrT="[Текст]" phldr="1"/>
      <dgm:spPr>
        <a:solidFill>
          <a:srgbClr val="FF0000"/>
        </a:solidFill>
      </dgm:spPr>
      <dgm:t>
        <a:bodyPr/>
        <a:lstStyle/>
        <a:p>
          <a:endParaRPr lang="ru-RU" dirty="0"/>
        </a:p>
      </dgm:t>
    </dgm:pt>
    <dgm:pt modelId="{CE55BAA1-CCB8-4B12-9B1E-5E7FE3C8DBFF}" type="parTrans" cxnId="{F482D9A5-9A29-4811-AA8A-1EBC7FF57936}">
      <dgm:prSet/>
      <dgm:spPr/>
      <dgm:t>
        <a:bodyPr/>
        <a:lstStyle/>
        <a:p>
          <a:endParaRPr lang="ru-RU"/>
        </a:p>
      </dgm:t>
    </dgm:pt>
    <dgm:pt modelId="{4A6968AC-84E9-4F93-973E-F07305F9E5CD}" type="sibTrans" cxnId="{F482D9A5-9A29-4811-AA8A-1EBC7FF57936}">
      <dgm:prSet/>
      <dgm:spPr/>
      <dgm:t>
        <a:bodyPr/>
        <a:lstStyle/>
        <a:p>
          <a:endParaRPr lang="ru-RU"/>
        </a:p>
      </dgm:t>
    </dgm:pt>
    <dgm:pt modelId="{36C41D6F-F857-4FC5-852E-0266D622EDAC}">
      <dgm:prSet phldrT="[Текст]" custT="1"/>
      <dgm:spPr>
        <a:ln w="12700"/>
      </dgm:spPr>
      <dgm:t>
        <a:bodyPr/>
        <a:lstStyle/>
        <a:p>
          <a:r>
            <a:rPr lang="uk-UA" sz="1600" dirty="0" smtClean="0">
              <a:latin typeface="Century Gothic" pitchFamily="34" charset="0"/>
            </a:rPr>
            <a:t>Перехід від дисциплінарно-орієнтованої системи навчання до проектно-творчої </a:t>
          </a:r>
          <a:endParaRPr lang="ru-RU" sz="1600" dirty="0">
            <a:latin typeface="Century Gothic" pitchFamily="34" charset="0"/>
          </a:endParaRPr>
        </a:p>
      </dgm:t>
    </dgm:pt>
    <dgm:pt modelId="{5696523C-161A-444A-98B6-83258978C30D}" type="parTrans" cxnId="{3BBCBBB5-1050-457D-B145-59E3DC29FBFB}">
      <dgm:prSet/>
      <dgm:spPr/>
      <dgm:t>
        <a:bodyPr/>
        <a:lstStyle/>
        <a:p>
          <a:endParaRPr lang="ru-RU"/>
        </a:p>
      </dgm:t>
    </dgm:pt>
    <dgm:pt modelId="{25B37203-39E3-4874-BA40-F4CF5C14B559}" type="sibTrans" cxnId="{3BBCBBB5-1050-457D-B145-59E3DC29FBFB}">
      <dgm:prSet/>
      <dgm:spPr/>
      <dgm:t>
        <a:bodyPr/>
        <a:lstStyle/>
        <a:p>
          <a:endParaRPr lang="ru-RU"/>
        </a:p>
      </dgm:t>
    </dgm:pt>
    <dgm:pt modelId="{878F2C5D-DEFE-4017-BFFB-DBEBDADF172E}">
      <dgm:prSet phldrT="[Текст]" phldr="1"/>
      <dgm:spPr>
        <a:solidFill>
          <a:srgbClr val="FFC000"/>
        </a:solidFill>
      </dgm:spPr>
      <dgm:t>
        <a:bodyPr/>
        <a:lstStyle/>
        <a:p>
          <a:endParaRPr lang="ru-RU" dirty="0"/>
        </a:p>
      </dgm:t>
    </dgm:pt>
    <dgm:pt modelId="{0CFD626D-651C-44BB-9CEC-213EACE7E5F6}" type="parTrans" cxnId="{B498115F-4846-47B2-9E9B-BCA3F42886C7}">
      <dgm:prSet/>
      <dgm:spPr/>
      <dgm:t>
        <a:bodyPr/>
        <a:lstStyle/>
        <a:p>
          <a:endParaRPr lang="ru-RU"/>
        </a:p>
      </dgm:t>
    </dgm:pt>
    <dgm:pt modelId="{C07B2BF0-0BB7-4432-88BA-8D43A4F01D57}" type="sibTrans" cxnId="{B498115F-4846-47B2-9E9B-BCA3F42886C7}">
      <dgm:prSet/>
      <dgm:spPr/>
      <dgm:t>
        <a:bodyPr/>
        <a:lstStyle/>
        <a:p>
          <a:endParaRPr lang="ru-RU"/>
        </a:p>
      </dgm:t>
    </dgm:pt>
    <dgm:pt modelId="{264FCD0A-0127-4930-A06E-6342FDFE5B8B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Організація навчально-виховного процесу, що здійснюється з позицій особистісного підходу, у межах якого розвиток виявляється як оволодіння дитиною морального усвідомленого внутрішнього свободою, як формування у неї творчих здібностей</a:t>
          </a:r>
          <a:endParaRPr lang="ru-RU" sz="1600" dirty="0">
            <a:latin typeface="Century Gothic" pitchFamily="34" charset="0"/>
          </a:endParaRPr>
        </a:p>
      </dgm:t>
    </dgm:pt>
    <dgm:pt modelId="{D6E7EA0E-CEAF-4D25-9DF0-28D729F81C1D}" type="parTrans" cxnId="{B81EA2C8-4237-4D9A-909C-09A70D7852D9}">
      <dgm:prSet/>
      <dgm:spPr/>
      <dgm:t>
        <a:bodyPr/>
        <a:lstStyle/>
        <a:p>
          <a:endParaRPr lang="ru-RU"/>
        </a:p>
      </dgm:t>
    </dgm:pt>
    <dgm:pt modelId="{6B9F78C9-DC45-4324-BC34-6B1B811A1420}" type="sibTrans" cxnId="{B81EA2C8-4237-4D9A-909C-09A70D7852D9}">
      <dgm:prSet/>
      <dgm:spPr/>
      <dgm:t>
        <a:bodyPr/>
        <a:lstStyle/>
        <a:p>
          <a:endParaRPr lang="ru-RU"/>
        </a:p>
      </dgm:t>
    </dgm:pt>
    <dgm:pt modelId="{F512FDCE-A95A-4F97-80A8-3A76BF633A89}">
      <dgm:prSet phldrT="[Текст]" phldr="1"/>
      <dgm:spPr>
        <a:solidFill>
          <a:srgbClr val="FFFF00"/>
        </a:solidFill>
      </dgm:spPr>
      <dgm:t>
        <a:bodyPr/>
        <a:lstStyle/>
        <a:p>
          <a:endParaRPr lang="ru-RU" dirty="0"/>
        </a:p>
      </dgm:t>
    </dgm:pt>
    <dgm:pt modelId="{F32EA161-350D-42FE-B0E6-25B33EF2B6F4}" type="parTrans" cxnId="{D5559141-39CF-4012-BE92-6FD0361AB9EB}">
      <dgm:prSet/>
      <dgm:spPr/>
      <dgm:t>
        <a:bodyPr/>
        <a:lstStyle/>
        <a:p>
          <a:endParaRPr lang="ru-RU"/>
        </a:p>
      </dgm:t>
    </dgm:pt>
    <dgm:pt modelId="{3902A3A8-AD5E-438C-A79D-20FE15A545CA}" type="sibTrans" cxnId="{D5559141-39CF-4012-BE92-6FD0361AB9EB}">
      <dgm:prSet/>
      <dgm:spPr/>
      <dgm:t>
        <a:bodyPr/>
        <a:lstStyle/>
        <a:p>
          <a:endParaRPr lang="ru-RU"/>
        </a:p>
      </dgm:t>
    </dgm:pt>
    <dgm:pt modelId="{DF9EF466-0279-42EE-BA66-9A676D854A1B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Зміна стратегій, спрямованих на особистісно-відтворюване засвоєння фундаментальних знань за допомогою викладача, паралельне застосування та адаптація їх у практиці та створення максимальних умов для використання знань у передбачуваних обставинах на основі розвинутих творчих здібностей</a:t>
          </a:r>
          <a:endParaRPr lang="ru-RU" sz="1600" dirty="0">
            <a:latin typeface="Century Gothic" pitchFamily="34" charset="0"/>
          </a:endParaRPr>
        </a:p>
      </dgm:t>
    </dgm:pt>
    <dgm:pt modelId="{157718C4-68E5-4C51-9E80-0310778A1F3C}" type="parTrans" cxnId="{F8807E0B-6C63-4348-BC18-78638304295A}">
      <dgm:prSet/>
      <dgm:spPr/>
      <dgm:t>
        <a:bodyPr/>
        <a:lstStyle/>
        <a:p>
          <a:endParaRPr lang="ru-RU"/>
        </a:p>
      </dgm:t>
    </dgm:pt>
    <dgm:pt modelId="{3D5FE67F-7FC7-4A4B-B17A-7D95DB8BEFFB}" type="sibTrans" cxnId="{F8807E0B-6C63-4348-BC18-78638304295A}">
      <dgm:prSet/>
      <dgm:spPr/>
      <dgm:t>
        <a:bodyPr/>
        <a:lstStyle/>
        <a:p>
          <a:endParaRPr lang="ru-RU"/>
        </a:p>
      </dgm:t>
    </dgm:pt>
    <dgm:pt modelId="{8B42ED1B-322E-4A80-9B4A-429FD3E86DE7}">
      <dgm:prSet phldrT="[Текст]"/>
      <dgm:spPr>
        <a:solidFill>
          <a:srgbClr val="00B050"/>
        </a:solidFill>
      </dgm:spPr>
      <dgm:t>
        <a:bodyPr/>
        <a:lstStyle/>
        <a:p>
          <a:endParaRPr lang="ru-RU" dirty="0"/>
        </a:p>
      </dgm:t>
    </dgm:pt>
    <dgm:pt modelId="{83EA0637-3425-4880-8370-284EF7188DA8}" type="parTrans" cxnId="{CFBF9D6B-F7B4-4559-AFED-0F437F3BEFCA}">
      <dgm:prSet/>
      <dgm:spPr/>
      <dgm:t>
        <a:bodyPr/>
        <a:lstStyle/>
        <a:p>
          <a:endParaRPr lang="ru-RU"/>
        </a:p>
      </dgm:t>
    </dgm:pt>
    <dgm:pt modelId="{972D675D-AF75-4834-8D5E-1BEB30855BD1}" type="sibTrans" cxnId="{CFBF9D6B-F7B4-4559-AFED-0F437F3BEFCA}">
      <dgm:prSet/>
      <dgm:spPr/>
      <dgm:t>
        <a:bodyPr/>
        <a:lstStyle/>
        <a:p>
          <a:endParaRPr lang="ru-RU"/>
        </a:p>
      </dgm:t>
    </dgm:pt>
    <dgm:pt modelId="{32244FA4-EB54-419F-8542-D5DCDD6A9DBD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Зміна ціннісних орієнтацій установка на рефлексивно-творче засвоєння нових знань, продуктивне їх впровадження і творче використання </a:t>
          </a:r>
          <a:endParaRPr lang="ru-RU" sz="1600" dirty="0">
            <a:latin typeface="Century Gothic" pitchFamily="34" charset="0"/>
          </a:endParaRPr>
        </a:p>
      </dgm:t>
    </dgm:pt>
    <dgm:pt modelId="{330D3BC4-AE88-428F-8669-7E97E184EA49}" type="parTrans" cxnId="{A3209A8A-82C7-496C-B696-050CECB9E254}">
      <dgm:prSet/>
      <dgm:spPr/>
      <dgm:t>
        <a:bodyPr/>
        <a:lstStyle/>
        <a:p>
          <a:endParaRPr lang="ru-RU"/>
        </a:p>
      </dgm:t>
    </dgm:pt>
    <dgm:pt modelId="{E7BDC9D9-E4F9-4928-A0DD-3791F43C0EE6}" type="sibTrans" cxnId="{A3209A8A-82C7-496C-B696-050CECB9E254}">
      <dgm:prSet/>
      <dgm:spPr/>
      <dgm:t>
        <a:bodyPr/>
        <a:lstStyle/>
        <a:p>
          <a:endParaRPr lang="ru-RU"/>
        </a:p>
      </dgm:t>
    </dgm:pt>
    <dgm:pt modelId="{12619243-B7A6-420F-9D3D-19AA9EE4FD60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Зміна суб'єкт-об'єктивних взаємин у навчанні на суб'єкт-суб'єктні </a:t>
          </a:r>
          <a:endParaRPr lang="ru-RU" sz="1600" dirty="0">
            <a:latin typeface="Century Gothic" pitchFamily="34" charset="0"/>
          </a:endParaRPr>
        </a:p>
      </dgm:t>
    </dgm:pt>
    <dgm:pt modelId="{7AF18F04-FDB7-429D-A8A4-549D5E9DD1FB}" type="parTrans" cxnId="{5FCD870F-AA99-4FB3-A2F6-AE61D4E4E02C}">
      <dgm:prSet/>
      <dgm:spPr/>
      <dgm:t>
        <a:bodyPr/>
        <a:lstStyle/>
        <a:p>
          <a:endParaRPr lang="ru-RU"/>
        </a:p>
      </dgm:t>
    </dgm:pt>
    <dgm:pt modelId="{EC4B8A9C-3416-4926-8390-1EF2146868DB}" type="sibTrans" cxnId="{5FCD870F-AA99-4FB3-A2F6-AE61D4E4E02C}">
      <dgm:prSet/>
      <dgm:spPr/>
      <dgm:t>
        <a:bodyPr/>
        <a:lstStyle/>
        <a:p>
          <a:endParaRPr lang="ru-RU"/>
        </a:p>
      </dgm:t>
    </dgm:pt>
    <dgm:pt modelId="{8D814762-2797-4D80-87A3-F542384FA4E3}">
      <dgm:prSet phldrT="[Текст]"/>
      <dgm:spPr>
        <a:solidFill>
          <a:srgbClr val="00B0F0"/>
        </a:solidFill>
      </dgm:spPr>
      <dgm:t>
        <a:bodyPr/>
        <a:lstStyle/>
        <a:p>
          <a:endParaRPr lang="ru-RU" dirty="0"/>
        </a:p>
      </dgm:t>
    </dgm:pt>
    <dgm:pt modelId="{7BE0589F-EBED-4059-9274-0B61EDE43FBF}" type="parTrans" cxnId="{EDCA424B-CE06-40C5-A2D9-BF96384FAF34}">
      <dgm:prSet/>
      <dgm:spPr/>
      <dgm:t>
        <a:bodyPr/>
        <a:lstStyle/>
        <a:p>
          <a:endParaRPr lang="ru-RU"/>
        </a:p>
      </dgm:t>
    </dgm:pt>
    <dgm:pt modelId="{83C0E077-6E27-4ACE-8B8F-F545AC7E3D90}" type="sibTrans" cxnId="{EDCA424B-CE06-40C5-A2D9-BF96384FAF34}">
      <dgm:prSet/>
      <dgm:spPr/>
      <dgm:t>
        <a:bodyPr/>
        <a:lstStyle/>
        <a:p>
          <a:endParaRPr lang="ru-RU"/>
        </a:p>
      </dgm:t>
    </dgm:pt>
    <dgm:pt modelId="{CD9031CC-5999-492A-86AC-502271F88322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Застосування інноваційних технологій навчання </a:t>
          </a:r>
          <a:endParaRPr lang="ru-RU" sz="1600" dirty="0">
            <a:latin typeface="Century Gothic" pitchFamily="34" charset="0"/>
          </a:endParaRPr>
        </a:p>
      </dgm:t>
    </dgm:pt>
    <dgm:pt modelId="{CF106FD7-4376-44AD-B527-821389D7C562}" type="parTrans" cxnId="{831D173A-2315-42B3-A9BB-8160CC4781DB}">
      <dgm:prSet/>
      <dgm:spPr/>
      <dgm:t>
        <a:bodyPr/>
        <a:lstStyle/>
        <a:p>
          <a:endParaRPr lang="ru-RU"/>
        </a:p>
      </dgm:t>
    </dgm:pt>
    <dgm:pt modelId="{1303342F-013E-4737-ACA9-16F63FBC6795}" type="sibTrans" cxnId="{831D173A-2315-42B3-A9BB-8160CC4781DB}">
      <dgm:prSet/>
      <dgm:spPr/>
      <dgm:t>
        <a:bodyPr/>
        <a:lstStyle/>
        <a:p>
          <a:endParaRPr lang="ru-RU"/>
        </a:p>
      </dgm:t>
    </dgm:pt>
    <dgm:pt modelId="{A81B1336-7451-467D-A503-30A0F44DBA9A}">
      <dgm:prSet phldrT="[Текст]"/>
      <dgm:spPr>
        <a:solidFill>
          <a:srgbClr val="0070C0"/>
        </a:solidFill>
      </dgm:spPr>
      <dgm:t>
        <a:bodyPr/>
        <a:lstStyle/>
        <a:p>
          <a:endParaRPr lang="ru-RU" dirty="0"/>
        </a:p>
      </dgm:t>
    </dgm:pt>
    <dgm:pt modelId="{3A39A87B-F085-4C47-80F7-8541E300B621}" type="parTrans" cxnId="{94FC7929-DA4E-404F-95C0-E7E93F4656B1}">
      <dgm:prSet/>
      <dgm:spPr/>
      <dgm:t>
        <a:bodyPr/>
        <a:lstStyle/>
        <a:p>
          <a:endParaRPr lang="ru-RU"/>
        </a:p>
      </dgm:t>
    </dgm:pt>
    <dgm:pt modelId="{EA1115B0-D8D1-4095-86E1-C7AB2BCE21FE}" type="sibTrans" cxnId="{94FC7929-DA4E-404F-95C0-E7E93F4656B1}">
      <dgm:prSet/>
      <dgm:spPr/>
      <dgm:t>
        <a:bodyPr/>
        <a:lstStyle/>
        <a:p>
          <a:endParaRPr lang="ru-RU"/>
        </a:p>
      </dgm:t>
    </dgm:pt>
    <dgm:pt modelId="{688F511A-64B1-4978-8E35-FEFBB36C8550}">
      <dgm:prSet phldrT="[Текст]" custT="1"/>
      <dgm:spPr/>
      <dgm:t>
        <a:bodyPr/>
        <a:lstStyle/>
        <a:p>
          <a:r>
            <a:rPr lang="uk-UA" sz="1600" dirty="0" smtClean="0">
              <a:latin typeface="Century Gothic" pitchFamily="34" charset="0"/>
            </a:rPr>
            <a:t>Реалізація безперервності освіти </a:t>
          </a:r>
          <a:endParaRPr lang="ru-RU" sz="1600" dirty="0">
            <a:latin typeface="Century Gothic" pitchFamily="34" charset="0"/>
          </a:endParaRPr>
        </a:p>
      </dgm:t>
    </dgm:pt>
    <dgm:pt modelId="{A9AEAB16-84B8-4EC9-9C3E-7455E04696D8}" type="parTrans" cxnId="{C29425CE-F2A8-428B-BE67-5B088D4D1CF8}">
      <dgm:prSet/>
      <dgm:spPr/>
      <dgm:t>
        <a:bodyPr/>
        <a:lstStyle/>
        <a:p>
          <a:endParaRPr lang="ru-RU"/>
        </a:p>
      </dgm:t>
    </dgm:pt>
    <dgm:pt modelId="{F9FF23A8-8E44-450E-B8D5-9355D4C6979F}" type="sibTrans" cxnId="{C29425CE-F2A8-428B-BE67-5B088D4D1CF8}">
      <dgm:prSet/>
      <dgm:spPr/>
      <dgm:t>
        <a:bodyPr/>
        <a:lstStyle/>
        <a:p>
          <a:endParaRPr lang="ru-RU"/>
        </a:p>
      </dgm:t>
    </dgm:pt>
    <dgm:pt modelId="{4BCF8513-8491-40EE-BFCC-11D35BED49D6}">
      <dgm:prSet phldrT="[Текст]"/>
      <dgm:spPr/>
      <dgm:t>
        <a:bodyPr/>
        <a:lstStyle/>
        <a:p>
          <a:endParaRPr lang="ru-RU" dirty="0"/>
        </a:p>
      </dgm:t>
    </dgm:pt>
    <dgm:pt modelId="{CC833310-FEC9-443C-AF31-1A3A95E81CAC}" type="parTrans" cxnId="{B0C0E1EE-66F8-4B54-8872-94D9776977D0}">
      <dgm:prSet/>
      <dgm:spPr/>
      <dgm:t>
        <a:bodyPr/>
        <a:lstStyle/>
        <a:p>
          <a:endParaRPr lang="ru-RU"/>
        </a:p>
      </dgm:t>
    </dgm:pt>
    <dgm:pt modelId="{5F8CA823-CD00-4BE9-994E-EB49F4281E14}" type="sibTrans" cxnId="{B0C0E1EE-66F8-4B54-8872-94D9776977D0}">
      <dgm:prSet/>
      <dgm:spPr/>
      <dgm:t>
        <a:bodyPr/>
        <a:lstStyle/>
        <a:p>
          <a:endParaRPr lang="ru-RU"/>
        </a:p>
      </dgm:t>
    </dgm:pt>
    <dgm:pt modelId="{5F80ABD2-01C1-418A-BE54-532F13A3A134}" type="pres">
      <dgm:prSet presAssocID="{63848D62-5729-4F36-B6EE-0CDD36BB77F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E0407D-C868-4487-8EE3-BBD3F43AAE85}" type="pres">
      <dgm:prSet presAssocID="{0398A479-6DBE-460F-9C9D-E7AD12B656AB}" presName="composite" presStyleCnt="0"/>
      <dgm:spPr/>
    </dgm:pt>
    <dgm:pt modelId="{BFB24A65-0997-472A-960F-EB641A81EC65}" type="pres">
      <dgm:prSet presAssocID="{0398A479-6DBE-460F-9C9D-E7AD12B656AB}" presName="parentText" presStyleLbl="alignNode1" presStyleIdx="0" presStyleCnt="7" custLinFactNeighborX="-13121" custLinFactNeighborY="339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CFFFAB-3604-4010-B5E5-73C885385D8B}" type="pres">
      <dgm:prSet presAssocID="{0398A479-6DBE-460F-9C9D-E7AD12B656AB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0E055-CA77-4512-BEE7-F89DCEDD0287}" type="pres">
      <dgm:prSet presAssocID="{4A6968AC-84E9-4F93-973E-F07305F9E5CD}" presName="sp" presStyleCnt="0"/>
      <dgm:spPr/>
    </dgm:pt>
    <dgm:pt modelId="{4172C925-83ED-44CB-8D17-DD7F302FE60B}" type="pres">
      <dgm:prSet presAssocID="{878F2C5D-DEFE-4017-BFFB-DBEBDADF172E}" presName="composite" presStyleCnt="0"/>
      <dgm:spPr/>
    </dgm:pt>
    <dgm:pt modelId="{61253AF3-88F8-41C3-9D69-73B1AC9175F5}" type="pres">
      <dgm:prSet presAssocID="{878F2C5D-DEFE-4017-BFFB-DBEBDADF172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83AAA-53CF-4752-A1F7-109AA2B7B392}" type="pres">
      <dgm:prSet presAssocID="{878F2C5D-DEFE-4017-BFFB-DBEBDADF172E}" presName="descendantText" presStyleLbl="alignAcc1" presStyleIdx="1" presStyleCnt="7" custScaleY="182092" custLinFactNeighborY="-2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43BC2D-B427-418D-BC41-EC2FAAC8544E}" type="pres">
      <dgm:prSet presAssocID="{C07B2BF0-0BB7-4432-88BA-8D43A4F01D57}" presName="sp" presStyleCnt="0"/>
      <dgm:spPr/>
    </dgm:pt>
    <dgm:pt modelId="{7B76C594-FC2B-4F3F-8D95-B983AE5873BD}" type="pres">
      <dgm:prSet presAssocID="{F512FDCE-A95A-4F97-80A8-3A76BF633A89}" presName="composite" presStyleCnt="0"/>
      <dgm:spPr/>
    </dgm:pt>
    <dgm:pt modelId="{9370A497-D098-4904-8F37-10324F8C7935}" type="pres">
      <dgm:prSet presAssocID="{F512FDCE-A95A-4F97-80A8-3A76BF633A89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4722CC-C1B6-43C6-B0E4-68BCE06C29EA}" type="pres">
      <dgm:prSet presAssocID="{F512FDCE-A95A-4F97-80A8-3A76BF633A89}" presName="descendantText" presStyleLbl="alignAcc1" presStyleIdx="2" presStyleCnt="7" custScaleY="235002" custLinFactNeighborY="8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F795B-B1BD-4E76-BFFB-5DABFC2C5F55}" type="pres">
      <dgm:prSet presAssocID="{3902A3A8-AD5E-438C-A79D-20FE15A545CA}" presName="sp" presStyleCnt="0"/>
      <dgm:spPr/>
    </dgm:pt>
    <dgm:pt modelId="{0269E67B-5DDF-4D3D-86BB-6AB5C5B12080}" type="pres">
      <dgm:prSet presAssocID="{8B42ED1B-322E-4A80-9B4A-429FD3E86DE7}" presName="composite" presStyleCnt="0"/>
      <dgm:spPr/>
    </dgm:pt>
    <dgm:pt modelId="{D0195D9B-30F8-4F11-820B-BC0CBB8D2664}" type="pres">
      <dgm:prSet presAssocID="{8B42ED1B-322E-4A80-9B4A-429FD3E86DE7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62782-095C-40BC-A6AD-0AAABD155D90}" type="pres">
      <dgm:prSet presAssocID="{8B42ED1B-322E-4A80-9B4A-429FD3E86DE7}" presName="descendantText" presStyleLbl="alignAcc1" presStyleIdx="3" presStyleCnt="7" custScaleY="59982" custLinFactNeighborY="428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C84917-0AC4-4BF3-B0CD-EB1A1729AAFB}" type="pres">
      <dgm:prSet presAssocID="{972D675D-AF75-4834-8D5E-1BEB30855BD1}" presName="sp" presStyleCnt="0"/>
      <dgm:spPr/>
    </dgm:pt>
    <dgm:pt modelId="{063CB44F-A126-4F0A-813A-36456E8ECAA2}" type="pres">
      <dgm:prSet presAssocID="{8D814762-2797-4D80-87A3-F542384FA4E3}" presName="composite" presStyleCnt="0"/>
      <dgm:spPr/>
    </dgm:pt>
    <dgm:pt modelId="{FADB7E0E-702B-4231-85D4-3AD5FD53E59F}" type="pres">
      <dgm:prSet presAssocID="{8D814762-2797-4D80-87A3-F542384FA4E3}" presName="parentText" presStyleLbl="alignNode1" presStyleIdx="4" presStyleCnt="7" custLinFactNeighborX="-13121" custLinFactNeighborY="231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56F0ED-40B1-43FF-A314-936C7DB2CE29}" type="pres">
      <dgm:prSet presAssocID="{8D814762-2797-4D80-87A3-F542384FA4E3}" presName="descendantText" presStyleLbl="alignAcc1" presStyleIdx="4" presStyleCnt="7" custScaleY="90196" custLinFactNeighborY="302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3F3CE-A3FB-4C8D-BEEE-7C0DCF84516F}" type="pres">
      <dgm:prSet presAssocID="{83C0E077-6E27-4ACE-8B8F-F545AC7E3D90}" presName="sp" presStyleCnt="0"/>
      <dgm:spPr/>
    </dgm:pt>
    <dgm:pt modelId="{DED2EC84-CD45-4EA0-A953-BDA4C3AB4AD8}" type="pres">
      <dgm:prSet presAssocID="{A81B1336-7451-467D-A503-30A0F44DBA9A}" presName="composite" presStyleCnt="0"/>
      <dgm:spPr/>
    </dgm:pt>
    <dgm:pt modelId="{D3572E67-5438-4D25-9977-5CA9A7B891EB}" type="pres">
      <dgm:prSet presAssocID="{A81B1336-7451-467D-A503-30A0F44DBA9A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7B797-1671-47EF-BE89-2DFA59074CC1}" type="pres">
      <dgm:prSet presAssocID="{A81B1336-7451-467D-A503-30A0F44DBA9A}" presName="descendantText" presStyleLbl="alignAcc1" presStyleIdx="5" presStyleCnt="7" custScaleY="63595" custLinFactNeighborY="33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84A54-F227-40ED-A0FB-1BF80914FDF9}" type="pres">
      <dgm:prSet presAssocID="{EA1115B0-D8D1-4095-86E1-C7AB2BCE21FE}" presName="sp" presStyleCnt="0"/>
      <dgm:spPr/>
    </dgm:pt>
    <dgm:pt modelId="{CFCB2D5F-169D-4A46-8181-03A1EFA22DFC}" type="pres">
      <dgm:prSet presAssocID="{4BCF8513-8491-40EE-BFCC-11D35BED49D6}" presName="composite" presStyleCnt="0"/>
      <dgm:spPr/>
    </dgm:pt>
    <dgm:pt modelId="{7336098F-FB5C-41FE-ADB3-6CEA8CDA722E}" type="pres">
      <dgm:prSet presAssocID="{4BCF8513-8491-40EE-BFCC-11D35BED49D6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3AE58-7144-41C9-93AC-325A42267E0E}" type="pres">
      <dgm:prSet presAssocID="{4BCF8513-8491-40EE-BFCC-11D35BED49D6}" presName="descendantText" presStyleLbl="alignAcc1" presStyleIdx="6" presStyleCnt="7" custScaleY="66234" custLinFactNeighborY="34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8F06D7-6D16-407E-BCCB-17F9C8FD3CC3}" type="presOf" srcId="{688F511A-64B1-4978-8E35-FEFBB36C8550}" destId="{4823AE58-7144-41C9-93AC-325A42267E0E}" srcOrd="0" destOrd="0" presId="urn:microsoft.com/office/officeart/2005/8/layout/chevron2"/>
    <dgm:cxn modelId="{3BBCBBB5-1050-457D-B145-59E3DC29FBFB}" srcId="{0398A479-6DBE-460F-9C9D-E7AD12B656AB}" destId="{36C41D6F-F857-4FC5-852E-0266D622EDAC}" srcOrd="0" destOrd="0" parTransId="{5696523C-161A-444A-98B6-83258978C30D}" sibTransId="{25B37203-39E3-4874-BA40-F4CF5C14B559}"/>
    <dgm:cxn modelId="{0EAE8A13-04AF-47BC-8112-7BC5D18EEC16}" type="presOf" srcId="{264FCD0A-0127-4930-A06E-6342FDFE5B8B}" destId="{2DA83AAA-53CF-4752-A1F7-109AA2B7B392}" srcOrd="0" destOrd="0" presId="urn:microsoft.com/office/officeart/2005/8/layout/chevron2"/>
    <dgm:cxn modelId="{831D173A-2315-42B3-A9BB-8160CC4781DB}" srcId="{A81B1336-7451-467D-A503-30A0F44DBA9A}" destId="{CD9031CC-5999-492A-86AC-502271F88322}" srcOrd="0" destOrd="0" parTransId="{CF106FD7-4376-44AD-B527-821389D7C562}" sibTransId="{1303342F-013E-4737-ACA9-16F63FBC6795}"/>
    <dgm:cxn modelId="{A3209A8A-82C7-496C-B696-050CECB9E254}" srcId="{8D814762-2797-4D80-87A3-F542384FA4E3}" destId="{32244FA4-EB54-419F-8542-D5DCDD6A9DBD}" srcOrd="0" destOrd="0" parTransId="{330D3BC4-AE88-428F-8669-7E97E184EA49}" sibTransId="{E7BDC9D9-E4F9-4928-A0DD-3791F43C0EE6}"/>
    <dgm:cxn modelId="{5FCD870F-AA99-4FB3-A2F6-AE61D4E4E02C}" srcId="{8B42ED1B-322E-4A80-9B4A-429FD3E86DE7}" destId="{12619243-B7A6-420F-9D3D-19AA9EE4FD60}" srcOrd="0" destOrd="0" parTransId="{7AF18F04-FDB7-429D-A8A4-549D5E9DD1FB}" sibTransId="{EC4B8A9C-3416-4926-8390-1EF2146868DB}"/>
    <dgm:cxn modelId="{095FFE2B-DC10-4B46-8345-D12E7087D95A}" type="presOf" srcId="{F512FDCE-A95A-4F97-80A8-3A76BF633A89}" destId="{9370A497-D098-4904-8F37-10324F8C7935}" srcOrd="0" destOrd="0" presId="urn:microsoft.com/office/officeart/2005/8/layout/chevron2"/>
    <dgm:cxn modelId="{AC92854E-55FC-42B5-9A02-ACAFF302135B}" type="presOf" srcId="{8D814762-2797-4D80-87A3-F542384FA4E3}" destId="{FADB7E0E-702B-4231-85D4-3AD5FD53E59F}" srcOrd="0" destOrd="0" presId="urn:microsoft.com/office/officeart/2005/8/layout/chevron2"/>
    <dgm:cxn modelId="{D2F17033-92B5-4C7E-9CA9-B1927A2D4E0E}" type="presOf" srcId="{878F2C5D-DEFE-4017-BFFB-DBEBDADF172E}" destId="{61253AF3-88F8-41C3-9D69-73B1AC9175F5}" srcOrd="0" destOrd="0" presId="urn:microsoft.com/office/officeart/2005/8/layout/chevron2"/>
    <dgm:cxn modelId="{C64E7005-5B6F-466E-B1B1-97AB0D091BAD}" type="presOf" srcId="{0398A479-6DBE-460F-9C9D-E7AD12B656AB}" destId="{BFB24A65-0997-472A-960F-EB641A81EC65}" srcOrd="0" destOrd="0" presId="urn:microsoft.com/office/officeart/2005/8/layout/chevron2"/>
    <dgm:cxn modelId="{E4952678-7CC7-40A6-B68B-31DD49137C1D}" type="presOf" srcId="{CD9031CC-5999-492A-86AC-502271F88322}" destId="{8AB7B797-1671-47EF-BE89-2DFA59074CC1}" srcOrd="0" destOrd="0" presId="urn:microsoft.com/office/officeart/2005/8/layout/chevron2"/>
    <dgm:cxn modelId="{B92694E0-5EC5-46A8-914D-A3C5EF2412AB}" type="presOf" srcId="{4BCF8513-8491-40EE-BFCC-11D35BED49D6}" destId="{7336098F-FB5C-41FE-ADB3-6CEA8CDA722E}" srcOrd="0" destOrd="0" presId="urn:microsoft.com/office/officeart/2005/8/layout/chevron2"/>
    <dgm:cxn modelId="{B0C0E1EE-66F8-4B54-8872-94D9776977D0}" srcId="{63848D62-5729-4F36-B6EE-0CDD36BB77F2}" destId="{4BCF8513-8491-40EE-BFCC-11D35BED49D6}" srcOrd="6" destOrd="0" parTransId="{CC833310-FEC9-443C-AF31-1A3A95E81CAC}" sibTransId="{5F8CA823-CD00-4BE9-994E-EB49F4281E14}"/>
    <dgm:cxn modelId="{B3FB64D7-DCC5-4529-84B0-00BB4A1AB780}" type="presOf" srcId="{DF9EF466-0279-42EE-BA66-9A676D854A1B}" destId="{E24722CC-C1B6-43C6-B0E4-68BCE06C29EA}" srcOrd="0" destOrd="0" presId="urn:microsoft.com/office/officeart/2005/8/layout/chevron2"/>
    <dgm:cxn modelId="{7FA5969A-0576-43FC-932B-095B0F56ACDA}" type="presOf" srcId="{12619243-B7A6-420F-9D3D-19AA9EE4FD60}" destId="{F4862782-095C-40BC-A6AD-0AAABD155D90}" srcOrd="0" destOrd="0" presId="urn:microsoft.com/office/officeart/2005/8/layout/chevron2"/>
    <dgm:cxn modelId="{F482D9A5-9A29-4811-AA8A-1EBC7FF57936}" srcId="{63848D62-5729-4F36-B6EE-0CDD36BB77F2}" destId="{0398A479-6DBE-460F-9C9D-E7AD12B656AB}" srcOrd="0" destOrd="0" parTransId="{CE55BAA1-CCB8-4B12-9B1E-5E7FE3C8DBFF}" sibTransId="{4A6968AC-84E9-4F93-973E-F07305F9E5CD}"/>
    <dgm:cxn modelId="{070DF41B-2986-483A-B415-C13571007101}" type="presOf" srcId="{8B42ED1B-322E-4A80-9B4A-429FD3E86DE7}" destId="{D0195D9B-30F8-4F11-820B-BC0CBB8D2664}" srcOrd="0" destOrd="0" presId="urn:microsoft.com/office/officeart/2005/8/layout/chevron2"/>
    <dgm:cxn modelId="{C29425CE-F2A8-428B-BE67-5B088D4D1CF8}" srcId="{4BCF8513-8491-40EE-BFCC-11D35BED49D6}" destId="{688F511A-64B1-4978-8E35-FEFBB36C8550}" srcOrd="0" destOrd="0" parTransId="{A9AEAB16-84B8-4EC9-9C3E-7455E04696D8}" sibTransId="{F9FF23A8-8E44-450E-B8D5-9355D4C6979F}"/>
    <dgm:cxn modelId="{2C398489-081F-4871-B652-72F57D8D0286}" type="presOf" srcId="{32244FA4-EB54-419F-8542-D5DCDD6A9DBD}" destId="{AD56F0ED-40B1-43FF-A314-936C7DB2CE29}" srcOrd="0" destOrd="0" presId="urn:microsoft.com/office/officeart/2005/8/layout/chevron2"/>
    <dgm:cxn modelId="{B498115F-4846-47B2-9E9B-BCA3F42886C7}" srcId="{63848D62-5729-4F36-B6EE-0CDD36BB77F2}" destId="{878F2C5D-DEFE-4017-BFFB-DBEBDADF172E}" srcOrd="1" destOrd="0" parTransId="{0CFD626D-651C-44BB-9CEC-213EACE7E5F6}" sibTransId="{C07B2BF0-0BB7-4432-88BA-8D43A4F01D57}"/>
    <dgm:cxn modelId="{98F67BB4-5EE4-4AF8-A846-741531E720B0}" type="presOf" srcId="{63848D62-5729-4F36-B6EE-0CDD36BB77F2}" destId="{5F80ABD2-01C1-418A-BE54-532F13A3A134}" srcOrd="0" destOrd="0" presId="urn:microsoft.com/office/officeart/2005/8/layout/chevron2"/>
    <dgm:cxn modelId="{EDCA424B-CE06-40C5-A2D9-BF96384FAF34}" srcId="{63848D62-5729-4F36-B6EE-0CDD36BB77F2}" destId="{8D814762-2797-4D80-87A3-F542384FA4E3}" srcOrd="4" destOrd="0" parTransId="{7BE0589F-EBED-4059-9274-0B61EDE43FBF}" sibTransId="{83C0E077-6E27-4ACE-8B8F-F545AC7E3D90}"/>
    <dgm:cxn modelId="{CFBF9D6B-F7B4-4559-AFED-0F437F3BEFCA}" srcId="{63848D62-5729-4F36-B6EE-0CDD36BB77F2}" destId="{8B42ED1B-322E-4A80-9B4A-429FD3E86DE7}" srcOrd="3" destOrd="0" parTransId="{83EA0637-3425-4880-8370-284EF7188DA8}" sibTransId="{972D675D-AF75-4834-8D5E-1BEB30855BD1}"/>
    <dgm:cxn modelId="{680090C3-4B64-4761-8CDE-2BBD67DE7A38}" type="presOf" srcId="{36C41D6F-F857-4FC5-852E-0266D622EDAC}" destId="{05CFFFAB-3604-4010-B5E5-73C885385D8B}" srcOrd="0" destOrd="0" presId="urn:microsoft.com/office/officeart/2005/8/layout/chevron2"/>
    <dgm:cxn modelId="{F8807E0B-6C63-4348-BC18-78638304295A}" srcId="{F512FDCE-A95A-4F97-80A8-3A76BF633A89}" destId="{DF9EF466-0279-42EE-BA66-9A676D854A1B}" srcOrd="0" destOrd="0" parTransId="{157718C4-68E5-4C51-9E80-0310778A1F3C}" sibTransId="{3D5FE67F-7FC7-4A4B-B17A-7D95DB8BEFFB}"/>
    <dgm:cxn modelId="{B249986B-B791-4DE9-8273-45F9147F9507}" type="presOf" srcId="{A81B1336-7451-467D-A503-30A0F44DBA9A}" destId="{D3572E67-5438-4D25-9977-5CA9A7B891EB}" srcOrd="0" destOrd="0" presId="urn:microsoft.com/office/officeart/2005/8/layout/chevron2"/>
    <dgm:cxn modelId="{B81EA2C8-4237-4D9A-909C-09A70D7852D9}" srcId="{878F2C5D-DEFE-4017-BFFB-DBEBDADF172E}" destId="{264FCD0A-0127-4930-A06E-6342FDFE5B8B}" srcOrd="0" destOrd="0" parTransId="{D6E7EA0E-CEAF-4D25-9DF0-28D729F81C1D}" sibTransId="{6B9F78C9-DC45-4324-BC34-6B1B811A1420}"/>
    <dgm:cxn modelId="{D5559141-39CF-4012-BE92-6FD0361AB9EB}" srcId="{63848D62-5729-4F36-B6EE-0CDD36BB77F2}" destId="{F512FDCE-A95A-4F97-80A8-3A76BF633A89}" srcOrd="2" destOrd="0" parTransId="{F32EA161-350D-42FE-B0E6-25B33EF2B6F4}" sibTransId="{3902A3A8-AD5E-438C-A79D-20FE15A545CA}"/>
    <dgm:cxn modelId="{94FC7929-DA4E-404F-95C0-E7E93F4656B1}" srcId="{63848D62-5729-4F36-B6EE-0CDD36BB77F2}" destId="{A81B1336-7451-467D-A503-30A0F44DBA9A}" srcOrd="5" destOrd="0" parTransId="{3A39A87B-F085-4C47-80F7-8541E300B621}" sibTransId="{EA1115B0-D8D1-4095-86E1-C7AB2BCE21FE}"/>
    <dgm:cxn modelId="{8F077DB0-408C-46B3-AB88-CE1B90382114}" type="presParOf" srcId="{5F80ABD2-01C1-418A-BE54-532F13A3A134}" destId="{3EE0407D-C868-4487-8EE3-BBD3F43AAE85}" srcOrd="0" destOrd="0" presId="urn:microsoft.com/office/officeart/2005/8/layout/chevron2"/>
    <dgm:cxn modelId="{452BBB2A-BABA-4D4E-B7AB-AD85653EE429}" type="presParOf" srcId="{3EE0407D-C868-4487-8EE3-BBD3F43AAE85}" destId="{BFB24A65-0997-472A-960F-EB641A81EC65}" srcOrd="0" destOrd="0" presId="urn:microsoft.com/office/officeart/2005/8/layout/chevron2"/>
    <dgm:cxn modelId="{AC724DB2-54FC-487C-A4DA-BE4B627BD4DC}" type="presParOf" srcId="{3EE0407D-C868-4487-8EE3-BBD3F43AAE85}" destId="{05CFFFAB-3604-4010-B5E5-73C885385D8B}" srcOrd="1" destOrd="0" presId="urn:microsoft.com/office/officeart/2005/8/layout/chevron2"/>
    <dgm:cxn modelId="{5FA8AE9E-61FC-4F13-B861-EEA33FCE7715}" type="presParOf" srcId="{5F80ABD2-01C1-418A-BE54-532F13A3A134}" destId="{0E40E055-CA77-4512-BEE7-F89DCEDD0287}" srcOrd="1" destOrd="0" presId="urn:microsoft.com/office/officeart/2005/8/layout/chevron2"/>
    <dgm:cxn modelId="{4E08A241-537D-485B-BCC4-8C1A516866E4}" type="presParOf" srcId="{5F80ABD2-01C1-418A-BE54-532F13A3A134}" destId="{4172C925-83ED-44CB-8D17-DD7F302FE60B}" srcOrd="2" destOrd="0" presId="urn:microsoft.com/office/officeart/2005/8/layout/chevron2"/>
    <dgm:cxn modelId="{9A496419-FA31-4B32-A013-5CE97AF8DC79}" type="presParOf" srcId="{4172C925-83ED-44CB-8D17-DD7F302FE60B}" destId="{61253AF3-88F8-41C3-9D69-73B1AC9175F5}" srcOrd="0" destOrd="0" presId="urn:microsoft.com/office/officeart/2005/8/layout/chevron2"/>
    <dgm:cxn modelId="{1E578D31-7EC4-4A3F-8BA5-E950787777B8}" type="presParOf" srcId="{4172C925-83ED-44CB-8D17-DD7F302FE60B}" destId="{2DA83AAA-53CF-4752-A1F7-109AA2B7B392}" srcOrd="1" destOrd="0" presId="urn:microsoft.com/office/officeart/2005/8/layout/chevron2"/>
    <dgm:cxn modelId="{2520E46A-6150-4DF0-BFC0-48256F755605}" type="presParOf" srcId="{5F80ABD2-01C1-418A-BE54-532F13A3A134}" destId="{3543BC2D-B427-418D-BC41-EC2FAAC8544E}" srcOrd="3" destOrd="0" presId="urn:microsoft.com/office/officeart/2005/8/layout/chevron2"/>
    <dgm:cxn modelId="{A0A7B4C0-A940-408A-8419-44E2DF27BD31}" type="presParOf" srcId="{5F80ABD2-01C1-418A-BE54-532F13A3A134}" destId="{7B76C594-FC2B-4F3F-8D95-B983AE5873BD}" srcOrd="4" destOrd="0" presId="urn:microsoft.com/office/officeart/2005/8/layout/chevron2"/>
    <dgm:cxn modelId="{6A7A6B5D-30BD-4AEC-A62B-184FA5DC96CF}" type="presParOf" srcId="{7B76C594-FC2B-4F3F-8D95-B983AE5873BD}" destId="{9370A497-D098-4904-8F37-10324F8C7935}" srcOrd="0" destOrd="0" presId="urn:microsoft.com/office/officeart/2005/8/layout/chevron2"/>
    <dgm:cxn modelId="{AC954BDB-849C-4CC5-AA5F-CE9BAFEA1E7F}" type="presParOf" srcId="{7B76C594-FC2B-4F3F-8D95-B983AE5873BD}" destId="{E24722CC-C1B6-43C6-B0E4-68BCE06C29EA}" srcOrd="1" destOrd="0" presId="urn:microsoft.com/office/officeart/2005/8/layout/chevron2"/>
    <dgm:cxn modelId="{9830B791-1AC0-4F54-9829-7CA00ABB35C8}" type="presParOf" srcId="{5F80ABD2-01C1-418A-BE54-532F13A3A134}" destId="{AECF795B-B1BD-4E76-BFFB-5DABFC2C5F55}" srcOrd="5" destOrd="0" presId="urn:microsoft.com/office/officeart/2005/8/layout/chevron2"/>
    <dgm:cxn modelId="{37248E87-AB19-45B1-8DD8-5A340045E126}" type="presParOf" srcId="{5F80ABD2-01C1-418A-BE54-532F13A3A134}" destId="{0269E67B-5DDF-4D3D-86BB-6AB5C5B12080}" srcOrd="6" destOrd="0" presId="urn:microsoft.com/office/officeart/2005/8/layout/chevron2"/>
    <dgm:cxn modelId="{203AEAC2-1F16-4D12-A389-2030CA861A27}" type="presParOf" srcId="{0269E67B-5DDF-4D3D-86BB-6AB5C5B12080}" destId="{D0195D9B-30F8-4F11-820B-BC0CBB8D2664}" srcOrd="0" destOrd="0" presId="urn:microsoft.com/office/officeart/2005/8/layout/chevron2"/>
    <dgm:cxn modelId="{92BDB67B-7EDA-4706-822A-7675EDB02D07}" type="presParOf" srcId="{0269E67B-5DDF-4D3D-86BB-6AB5C5B12080}" destId="{F4862782-095C-40BC-A6AD-0AAABD155D90}" srcOrd="1" destOrd="0" presId="urn:microsoft.com/office/officeart/2005/8/layout/chevron2"/>
    <dgm:cxn modelId="{B1A93781-3A95-4E32-931C-0BE0EE5BFADF}" type="presParOf" srcId="{5F80ABD2-01C1-418A-BE54-532F13A3A134}" destId="{F7C84917-0AC4-4BF3-B0CD-EB1A1729AAFB}" srcOrd="7" destOrd="0" presId="urn:microsoft.com/office/officeart/2005/8/layout/chevron2"/>
    <dgm:cxn modelId="{76961A93-69B0-4231-9875-052A63F6036E}" type="presParOf" srcId="{5F80ABD2-01C1-418A-BE54-532F13A3A134}" destId="{063CB44F-A126-4F0A-813A-36456E8ECAA2}" srcOrd="8" destOrd="0" presId="urn:microsoft.com/office/officeart/2005/8/layout/chevron2"/>
    <dgm:cxn modelId="{8B89A187-6C2A-4EC0-8EC3-0F685DF89B82}" type="presParOf" srcId="{063CB44F-A126-4F0A-813A-36456E8ECAA2}" destId="{FADB7E0E-702B-4231-85D4-3AD5FD53E59F}" srcOrd="0" destOrd="0" presId="urn:microsoft.com/office/officeart/2005/8/layout/chevron2"/>
    <dgm:cxn modelId="{BED783A7-D1CB-40D6-96B8-E4769BB3D9C6}" type="presParOf" srcId="{063CB44F-A126-4F0A-813A-36456E8ECAA2}" destId="{AD56F0ED-40B1-43FF-A314-936C7DB2CE29}" srcOrd="1" destOrd="0" presId="urn:microsoft.com/office/officeart/2005/8/layout/chevron2"/>
    <dgm:cxn modelId="{B145923F-441C-41DC-9F4D-628B549DAF08}" type="presParOf" srcId="{5F80ABD2-01C1-418A-BE54-532F13A3A134}" destId="{BE33F3CE-A3FB-4C8D-BEEE-7C0DCF84516F}" srcOrd="9" destOrd="0" presId="urn:microsoft.com/office/officeart/2005/8/layout/chevron2"/>
    <dgm:cxn modelId="{A3028885-7BDB-4B63-83CC-4FA829DFB330}" type="presParOf" srcId="{5F80ABD2-01C1-418A-BE54-532F13A3A134}" destId="{DED2EC84-CD45-4EA0-A953-BDA4C3AB4AD8}" srcOrd="10" destOrd="0" presId="urn:microsoft.com/office/officeart/2005/8/layout/chevron2"/>
    <dgm:cxn modelId="{BA59E47B-78E9-48A0-850F-893A2D211DD8}" type="presParOf" srcId="{DED2EC84-CD45-4EA0-A953-BDA4C3AB4AD8}" destId="{D3572E67-5438-4D25-9977-5CA9A7B891EB}" srcOrd="0" destOrd="0" presId="urn:microsoft.com/office/officeart/2005/8/layout/chevron2"/>
    <dgm:cxn modelId="{12165A3A-53C9-4E1E-8F71-61E5C1CA5F79}" type="presParOf" srcId="{DED2EC84-CD45-4EA0-A953-BDA4C3AB4AD8}" destId="{8AB7B797-1671-47EF-BE89-2DFA59074CC1}" srcOrd="1" destOrd="0" presId="urn:microsoft.com/office/officeart/2005/8/layout/chevron2"/>
    <dgm:cxn modelId="{9FBB0E1A-BC91-4F3D-B6F9-B08E0AF9DDCA}" type="presParOf" srcId="{5F80ABD2-01C1-418A-BE54-532F13A3A134}" destId="{4AD84A54-F227-40ED-A0FB-1BF80914FDF9}" srcOrd="11" destOrd="0" presId="urn:microsoft.com/office/officeart/2005/8/layout/chevron2"/>
    <dgm:cxn modelId="{166FED9C-DD92-47F9-BC9E-C518F8370A94}" type="presParOf" srcId="{5F80ABD2-01C1-418A-BE54-532F13A3A134}" destId="{CFCB2D5F-169D-4A46-8181-03A1EFA22DFC}" srcOrd="12" destOrd="0" presId="urn:microsoft.com/office/officeart/2005/8/layout/chevron2"/>
    <dgm:cxn modelId="{7E90F13A-28F4-4568-BEDD-4423C2A2C411}" type="presParOf" srcId="{CFCB2D5F-169D-4A46-8181-03A1EFA22DFC}" destId="{7336098F-FB5C-41FE-ADB3-6CEA8CDA722E}" srcOrd="0" destOrd="0" presId="urn:microsoft.com/office/officeart/2005/8/layout/chevron2"/>
    <dgm:cxn modelId="{E53B2709-861E-4F11-BDB5-9E8BD3E2E656}" type="presParOf" srcId="{CFCB2D5F-169D-4A46-8181-03A1EFA22DFC}" destId="{4823AE58-7144-41C9-93AC-325A42267E0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C164CF-3D7B-4A6D-B07C-CC4DCF642FE1}" type="doc">
      <dgm:prSet loTypeId="urn:microsoft.com/office/officeart/2005/8/layout/pyramid2" loCatId="pyramid" qsTypeId="urn:microsoft.com/office/officeart/2005/8/quickstyle/3d2" qsCatId="3D" csTypeId="urn:microsoft.com/office/officeart/2005/8/colors/accent1_2#2" csCatId="accent1" phldr="1"/>
      <dgm:spPr/>
    </dgm:pt>
    <dgm:pt modelId="{2B6A9937-671D-4E08-954F-911968D7A9B7}">
      <dgm:prSet phldrT="[Текст]" custT="1"/>
      <dgm:spPr>
        <a:solidFill>
          <a:srgbClr val="FFE1E1">
            <a:alpha val="89804"/>
          </a:srgbClr>
        </a:solidFill>
      </dgm:spPr>
      <dgm:t>
        <a:bodyPr/>
        <a:lstStyle/>
        <a:p>
          <a:r>
            <a:rPr lang="uk-UA" sz="1800" b="1" dirty="0" smtClean="0">
              <a:latin typeface="Comic Sans MS" pitchFamily="66" charset="0"/>
            </a:rPr>
            <a:t>Дослідник-філософ </a:t>
          </a:r>
          <a:endParaRPr lang="ru-RU" sz="1800" b="1" dirty="0">
            <a:latin typeface="Comic Sans MS" pitchFamily="66" charset="0"/>
          </a:endParaRPr>
        </a:p>
      </dgm:t>
    </dgm:pt>
    <dgm:pt modelId="{F5E3BD9D-3400-432C-9337-F14876FDF739}" type="parTrans" cxnId="{D0592091-1D12-4043-8A8C-22213BE6B4E6}">
      <dgm:prSet/>
      <dgm:spPr/>
      <dgm:t>
        <a:bodyPr/>
        <a:lstStyle/>
        <a:p>
          <a:endParaRPr lang="ru-RU"/>
        </a:p>
      </dgm:t>
    </dgm:pt>
    <dgm:pt modelId="{2F83732D-D57F-4AFB-9666-5DDECCCDDF93}" type="sibTrans" cxnId="{D0592091-1D12-4043-8A8C-22213BE6B4E6}">
      <dgm:prSet/>
      <dgm:spPr/>
      <dgm:t>
        <a:bodyPr/>
        <a:lstStyle/>
        <a:p>
          <a:endParaRPr lang="ru-RU"/>
        </a:p>
      </dgm:t>
    </dgm:pt>
    <dgm:pt modelId="{929CF68E-7FBD-4D84-AC18-89B766C979DB}">
      <dgm:prSet phldrT="[Текст]" custT="1"/>
      <dgm:spPr>
        <a:solidFill>
          <a:srgbClr val="FFA7A7">
            <a:alpha val="89804"/>
          </a:srgbClr>
        </a:solidFill>
      </dgm:spPr>
      <dgm:t>
        <a:bodyPr/>
        <a:lstStyle/>
        <a:p>
          <a:r>
            <a:rPr lang="uk-UA" sz="1800" b="1" dirty="0" smtClean="0">
              <a:latin typeface="Comic Sans MS" pitchFamily="66" charset="0"/>
            </a:rPr>
            <a:t>Дослідник-громадянин</a:t>
          </a:r>
          <a:endParaRPr lang="ru-RU" sz="1800" b="1" dirty="0">
            <a:latin typeface="Comic Sans MS" pitchFamily="66" charset="0"/>
          </a:endParaRPr>
        </a:p>
      </dgm:t>
    </dgm:pt>
    <dgm:pt modelId="{3D22D155-B04C-4AC9-9925-4250C9DDCE19}" type="parTrans" cxnId="{2737A85A-869B-4332-84F9-89BE8B09AACF}">
      <dgm:prSet/>
      <dgm:spPr/>
      <dgm:t>
        <a:bodyPr/>
        <a:lstStyle/>
        <a:p>
          <a:endParaRPr lang="ru-RU"/>
        </a:p>
      </dgm:t>
    </dgm:pt>
    <dgm:pt modelId="{4491AC35-D4F2-4955-823C-1799C31A6E8B}" type="sibTrans" cxnId="{2737A85A-869B-4332-84F9-89BE8B09AACF}">
      <dgm:prSet/>
      <dgm:spPr/>
      <dgm:t>
        <a:bodyPr/>
        <a:lstStyle/>
        <a:p>
          <a:endParaRPr lang="ru-RU"/>
        </a:p>
      </dgm:t>
    </dgm:pt>
    <dgm:pt modelId="{3A5CFA2A-5C8F-49B4-A454-8A703CAA69D6}">
      <dgm:prSet phldrT="[Текст]" custT="1"/>
      <dgm:spPr>
        <a:solidFill>
          <a:srgbClr val="FF9797">
            <a:alpha val="89804"/>
          </a:srgbClr>
        </a:solidFill>
      </dgm:spPr>
      <dgm:t>
        <a:bodyPr/>
        <a:lstStyle/>
        <a:p>
          <a:r>
            <a:rPr lang="uk-UA" sz="1800" b="1" dirty="0" smtClean="0">
              <a:latin typeface="Comic Sans MS" pitchFamily="66" charset="0"/>
            </a:rPr>
            <a:t>Гуманна людина</a:t>
          </a:r>
          <a:endParaRPr lang="ru-RU" sz="1800" b="1" dirty="0">
            <a:latin typeface="Comic Sans MS" pitchFamily="66" charset="0"/>
          </a:endParaRPr>
        </a:p>
      </dgm:t>
    </dgm:pt>
    <dgm:pt modelId="{6271B344-4662-44D8-86E3-582B3C81ADE5}" type="parTrans" cxnId="{58BDB0EE-8A09-47C3-8438-C4C33B0DF0F8}">
      <dgm:prSet/>
      <dgm:spPr/>
      <dgm:t>
        <a:bodyPr/>
        <a:lstStyle/>
        <a:p>
          <a:endParaRPr lang="ru-RU"/>
        </a:p>
      </dgm:t>
    </dgm:pt>
    <dgm:pt modelId="{A8868D1F-664C-40F7-881B-4AD4ECCDC06A}" type="sibTrans" cxnId="{58BDB0EE-8A09-47C3-8438-C4C33B0DF0F8}">
      <dgm:prSet/>
      <dgm:spPr/>
      <dgm:t>
        <a:bodyPr/>
        <a:lstStyle/>
        <a:p>
          <a:endParaRPr lang="ru-RU"/>
        </a:p>
      </dgm:t>
    </dgm:pt>
    <dgm:pt modelId="{B4155A11-97CC-49DB-A345-59D8434A4A93}">
      <dgm:prSet phldrT="[Текст]" custT="1"/>
      <dgm:spPr>
        <a:solidFill>
          <a:srgbClr val="FFB7B7">
            <a:alpha val="89804"/>
          </a:srgbClr>
        </a:solidFill>
      </dgm:spPr>
      <dgm:t>
        <a:bodyPr/>
        <a:lstStyle/>
        <a:p>
          <a:r>
            <a:rPr lang="uk-UA" sz="1800" b="1" dirty="0" smtClean="0">
              <a:latin typeface="Comic Sans MS" pitchFamily="66" charset="0"/>
            </a:rPr>
            <a:t>Дослідник-винахідник</a:t>
          </a:r>
          <a:endParaRPr lang="ru-RU" sz="1800" b="1" dirty="0">
            <a:latin typeface="Comic Sans MS" pitchFamily="66" charset="0"/>
          </a:endParaRPr>
        </a:p>
      </dgm:t>
    </dgm:pt>
    <dgm:pt modelId="{BD69A93B-1494-4F28-A626-084B24051CB7}" type="parTrans" cxnId="{27EB6BCE-A793-46A4-9C38-986C067EB308}">
      <dgm:prSet/>
      <dgm:spPr/>
      <dgm:t>
        <a:bodyPr/>
        <a:lstStyle/>
        <a:p>
          <a:endParaRPr lang="ru-RU"/>
        </a:p>
      </dgm:t>
    </dgm:pt>
    <dgm:pt modelId="{633559F9-2B7B-4E16-A306-AF5F8E6E33E9}" type="sibTrans" cxnId="{27EB6BCE-A793-46A4-9C38-986C067EB308}">
      <dgm:prSet/>
      <dgm:spPr/>
      <dgm:t>
        <a:bodyPr/>
        <a:lstStyle/>
        <a:p>
          <a:endParaRPr lang="ru-RU"/>
        </a:p>
      </dgm:t>
    </dgm:pt>
    <dgm:pt modelId="{6A58F367-0479-4B24-947E-0D872B3D9A98}">
      <dgm:prSet phldrT="[Текст]" custT="1"/>
      <dgm:spPr>
        <a:solidFill>
          <a:srgbClr val="FFC1C1">
            <a:alpha val="89804"/>
          </a:srgbClr>
        </a:solidFill>
      </dgm:spPr>
      <dgm:t>
        <a:bodyPr/>
        <a:lstStyle/>
        <a:p>
          <a:r>
            <a:rPr lang="uk-UA" sz="1800" b="1" dirty="0" err="1" smtClean="0">
              <a:latin typeface="Comic Sans MS" pitchFamily="66" charset="0"/>
            </a:rPr>
            <a:t>Дослідник-експерементатор</a:t>
          </a:r>
          <a:endParaRPr lang="ru-RU" sz="1800" b="1" dirty="0">
            <a:latin typeface="Comic Sans MS" pitchFamily="66" charset="0"/>
          </a:endParaRPr>
        </a:p>
      </dgm:t>
    </dgm:pt>
    <dgm:pt modelId="{17866ED4-24CE-486C-8530-0ADB7E1A1CE2}" type="parTrans" cxnId="{05340BCF-DDF6-4C60-80A4-961075F75679}">
      <dgm:prSet/>
      <dgm:spPr/>
      <dgm:t>
        <a:bodyPr/>
        <a:lstStyle/>
        <a:p>
          <a:endParaRPr lang="ru-RU"/>
        </a:p>
      </dgm:t>
    </dgm:pt>
    <dgm:pt modelId="{02EE4A09-EA6C-47CB-A1D8-07A569E268F4}" type="sibTrans" cxnId="{05340BCF-DDF6-4C60-80A4-961075F75679}">
      <dgm:prSet/>
      <dgm:spPr/>
      <dgm:t>
        <a:bodyPr/>
        <a:lstStyle/>
        <a:p>
          <a:endParaRPr lang="ru-RU"/>
        </a:p>
      </dgm:t>
    </dgm:pt>
    <dgm:pt modelId="{A3C8EC8C-1D35-4F6B-BEBB-EA2CB8FE0079}">
      <dgm:prSet phldrT="[Текст]" custT="1"/>
      <dgm:spPr>
        <a:solidFill>
          <a:srgbClr val="FFD5D5">
            <a:alpha val="89804"/>
          </a:srgbClr>
        </a:solidFill>
      </dgm:spPr>
      <dgm:t>
        <a:bodyPr/>
        <a:lstStyle/>
        <a:p>
          <a:r>
            <a:rPr lang="uk-UA" sz="1800" b="1" dirty="0" smtClean="0">
              <a:latin typeface="Comic Sans MS" pitchFamily="66" charset="0"/>
            </a:rPr>
            <a:t>Дослідник-теоретик </a:t>
          </a:r>
          <a:endParaRPr lang="ru-RU" sz="1800" b="1" dirty="0">
            <a:latin typeface="Comic Sans MS" pitchFamily="66" charset="0"/>
          </a:endParaRPr>
        </a:p>
      </dgm:t>
    </dgm:pt>
    <dgm:pt modelId="{4064A05B-1C03-4B90-B472-85DD4794FED7}" type="parTrans" cxnId="{EECE793E-1C70-4AEF-81F7-E3CAA1E2E0FE}">
      <dgm:prSet/>
      <dgm:spPr/>
      <dgm:t>
        <a:bodyPr/>
        <a:lstStyle/>
        <a:p>
          <a:endParaRPr lang="ru-RU"/>
        </a:p>
      </dgm:t>
    </dgm:pt>
    <dgm:pt modelId="{3DD526BC-4BE4-43E7-A31F-066779DE797B}" type="sibTrans" cxnId="{EECE793E-1C70-4AEF-81F7-E3CAA1E2E0FE}">
      <dgm:prSet/>
      <dgm:spPr/>
      <dgm:t>
        <a:bodyPr/>
        <a:lstStyle/>
        <a:p>
          <a:endParaRPr lang="ru-RU"/>
        </a:p>
      </dgm:t>
    </dgm:pt>
    <dgm:pt modelId="{E78B6CF0-6519-4D73-B99B-E04B32CEECC5}" type="pres">
      <dgm:prSet presAssocID="{66C164CF-3D7B-4A6D-B07C-CC4DCF642FE1}" presName="compositeShape" presStyleCnt="0">
        <dgm:presLayoutVars>
          <dgm:dir/>
          <dgm:resizeHandles/>
        </dgm:presLayoutVars>
      </dgm:prSet>
      <dgm:spPr/>
    </dgm:pt>
    <dgm:pt modelId="{6D3BA2B7-30D9-4E4C-9A27-FCA86A576DF0}" type="pres">
      <dgm:prSet presAssocID="{66C164CF-3D7B-4A6D-B07C-CC4DCF642FE1}" presName="pyramid" presStyleLbl="node1" presStyleIdx="0" presStyleCnt="1" custLinFactNeighborX="78" custLinFactNeighborY="15820"/>
      <dgm:spPr>
        <a:solidFill>
          <a:srgbClr val="FF3399"/>
        </a:solidFill>
      </dgm:spPr>
    </dgm:pt>
    <dgm:pt modelId="{4C5A14E1-A256-49FD-A970-5096DA03804C}" type="pres">
      <dgm:prSet presAssocID="{66C164CF-3D7B-4A6D-B07C-CC4DCF642FE1}" presName="theList" presStyleCnt="0"/>
      <dgm:spPr/>
    </dgm:pt>
    <dgm:pt modelId="{6E6E3C97-E8A6-4016-819A-012F7AA04706}" type="pres">
      <dgm:prSet presAssocID="{2B6A9937-671D-4E08-954F-911968D7A9B7}" presName="aNode" presStyleLbl="fgAcc1" presStyleIdx="0" presStyleCnt="6" custScaleX="13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9790D-6613-4A3C-A166-A7383184C647}" type="pres">
      <dgm:prSet presAssocID="{2B6A9937-671D-4E08-954F-911968D7A9B7}" presName="aSpace" presStyleCnt="0"/>
      <dgm:spPr/>
    </dgm:pt>
    <dgm:pt modelId="{12550111-D305-4BE3-8F03-FBBD54512FB9}" type="pres">
      <dgm:prSet presAssocID="{A3C8EC8C-1D35-4F6B-BEBB-EA2CB8FE0079}" presName="aNode" presStyleLbl="fgAcc1" presStyleIdx="1" presStyleCnt="6" custScaleX="13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12E6C8-FAA4-41AA-BD2A-AC46D161D999}" type="pres">
      <dgm:prSet presAssocID="{A3C8EC8C-1D35-4F6B-BEBB-EA2CB8FE0079}" presName="aSpace" presStyleCnt="0"/>
      <dgm:spPr/>
    </dgm:pt>
    <dgm:pt modelId="{A73D86BD-127E-48FA-AB26-02D233D2A758}" type="pres">
      <dgm:prSet presAssocID="{6A58F367-0479-4B24-947E-0D872B3D9A98}" presName="aNode" presStyleLbl="fgAcc1" presStyleIdx="2" presStyleCnt="6" custScaleX="1332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768461-DC9E-4938-97DE-46D76343C921}" type="pres">
      <dgm:prSet presAssocID="{6A58F367-0479-4B24-947E-0D872B3D9A98}" presName="aSpace" presStyleCnt="0"/>
      <dgm:spPr/>
    </dgm:pt>
    <dgm:pt modelId="{7BF897F1-E4BF-4CD5-8DD1-E31140E08DAD}" type="pres">
      <dgm:prSet presAssocID="{B4155A11-97CC-49DB-A345-59D8434A4A93}" presName="aNode" presStyleLbl="fgAcc1" presStyleIdx="3" presStyleCnt="6" custScaleX="134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AF3226-FCF4-49B1-B230-A6B9B7047813}" type="pres">
      <dgm:prSet presAssocID="{B4155A11-97CC-49DB-A345-59D8434A4A93}" presName="aSpace" presStyleCnt="0"/>
      <dgm:spPr/>
    </dgm:pt>
    <dgm:pt modelId="{F0D50418-04F3-45F8-9DE4-E2848A0DA821}" type="pres">
      <dgm:prSet presAssocID="{929CF68E-7FBD-4D84-AC18-89B766C979DB}" presName="aNode" presStyleLbl="fgAcc1" presStyleIdx="4" presStyleCnt="6" custScaleX="1369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79F12F-69CF-4B72-9F04-20C01ED3601C}" type="pres">
      <dgm:prSet presAssocID="{929CF68E-7FBD-4D84-AC18-89B766C979DB}" presName="aSpace" presStyleCnt="0"/>
      <dgm:spPr/>
    </dgm:pt>
    <dgm:pt modelId="{59AF0AD3-8862-4EF3-9E69-A8D35A0F9495}" type="pres">
      <dgm:prSet presAssocID="{3A5CFA2A-5C8F-49B4-A454-8A703CAA69D6}" presName="aNode" presStyleLbl="fgAcc1" presStyleIdx="5" presStyleCnt="6" custScaleX="138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5059F-9AFD-48B5-AD1F-538A5CD69020}" type="pres">
      <dgm:prSet presAssocID="{3A5CFA2A-5C8F-49B4-A454-8A703CAA69D6}" presName="aSpace" presStyleCnt="0"/>
      <dgm:spPr/>
    </dgm:pt>
  </dgm:ptLst>
  <dgm:cxnLst>
    <dgm:cxn modelId="{58BDB0EE-8A09-47C3-8438-C4C33B0DF0F8}" srcId="{66C164CF-3D7B-4A6D-B07C-CC4DCF642FE1}" destId="{3A5CFA2A-5C8F-49B4-A454-8A703CAA69D6}" srcOrd="5" destOrd="0" parTransId="{6271B344-4662-44D8-86E3-582B3C81ADE5}" sibTransId="{A8868D1F-664C-40F7-881B-4AD4ECCDC06A}"/>
    <dgm:cxn modelId="{EECE793E-1C70-4AEF-81F7-E3CAA1E2E0FE}" srcId="{66C164CF-3D7B-4A6D-B07C-CC4DCF642FE1}" destId="{A3C8EC8C-1D35-4F6B-BEBB-EA2CB8FE0079}" srcOrd="1" destOrd="0" parTransId="{4064A05B-1C03-4B90-B472-85DD4794FED7}" sibTransId="{3DD526BC-4BE4-43E7-A31F-066779DE797B}"/>
    <dgm:cxn modelId="{811C7FEC-D5C5-476A-8291-0C272538AA9A}" type="presOf" srcId="{6A58F367-0479-4B24-947E-0D872B3D9A98}" destId="{A73D86BD-127E-48FA-AB26-02D233D2A758}" srcOrd="0" destOrd="0" presId="urn:microsoft.com/office/officeart/2005/8/layout/pyramid2"/>
    <dgm:cxn modelId="{9F601CDE-547E-4B23-A95D-35C8118AB0DD}" type="presOf" srcId="{2B6A9937-671D-4E08-954F-911968D7A9B7}" destId="{6E6E3C97-E8A6-4016-819A-012F7AA04706}" srcOrd="0" destOrd="0" presId="urn:microsoft.com/office/officeart/2005/8/layout/pyramid2"/>
    <dgm:cxn modelId="{F2D95B93-059D-4D73-B849-0DAE964B3AA1}" type="presOf" srcId="{B4155A11-97CC-49DB-A345-59D8434A4A93}" destId="{7BF897F1-E4BF-4CD5-8DD1-E31140E08DAD}" srcOrd="0" destOrd="0" presId="urn:microsoft.com/office/officeart/2005/8/layout/pyramid2"/>
    <dgm:cxn modelId="{27EB6BCE-A793-46A4-9C38-986C067EB308}" srcId="{66C164CF-3D7B-4A6D-B07C-CC4DCF642FE1}" destId="{B4155A11-97CC-49DB-A345-59D8434A4A93}" srcOrd="3" destOrd="0" parTransId="{BD69A93B-1494-4F28-A626-084B24051CB7}" sibTransId="{633559F9-2B7B-4E16-A306-AF5F8E6E33E9}"/>
    <dgm:cxn modelId="{05340BCF-DDF6-4C60-80A4-961075F75679}" srcId="{66C164CF-3D7B-4A6D-B07C-CC4DCF642FE1}" destId="{6A58F367-0479-4B24-947E-0D872B3D9A98}" srcOrd="2" destOrd="0" parTransId="{17866ED4-24CE-486C-8530-0ADB7E1A1CE2}" sibTransId="{02EE4A09-EA6C-47CB-A1D8-07A569E268F4}"/>
    <dgm:cxn modelId="{2737A85A-869B-4332-84F9-89BE8B09AACF}" srcId="{66C164CF-3D7B-4A6D-B07C-CC4DCF642FE1}" destId="{929CF68E-7FBD-4D84-AC18-89B766C979DB}" srcOrd="4" destOrd="0" parTransId="{3D22D155-B04C-4AC9-9925-4250C9DDCE19}" sibTransId="{4491AC35-D4F2-4955-823C-1799C31A6E8B}"/>
    <dgm:cxn modelId="{9D0E77FC-0F31-48EB-9985-E7DB202DAB98}" type="presOf" srcId="{929CF68E-7FBD-4D84-AC18-89B766C979DB}" destId="{F0D50418-04F3-45F8-9DE4-E2848A0DA821}" srcOrd="0" destOrd="0" presId="urn:microsoft.com/office/officeart/2005/8/layout/pyramid2"/>
    <dgm:cxn modelId="{D0592091-1D12-4043-8A8C-22213BE6B4E6}" srcId="{66C164CF-3D7B-4A6D-B07C-CC4DCF642FE1}" destId="{2B6A9937-671D-4E08-954F-911968D7A9B7}" srcOrd="0" destOrd="0" parTransId="{F5E3BD9D-3400-432C-9337-F14876FDF739}" sibTransId="{2F83732D-D57F-4AFB-9666-5DDECCCDDF93}"/>
    <dgm:cxn modelId="{4DF19166-3065-4979-8736-95F67EEE6F71}" type="presOf" srcId="{66C164CF-3D7B-4A6D-B07C-CC4DCF642FE1}" destId="{E78B6CF0-6519-4D73-B99B-E04B32CEECC5}" srcOrd="0" destOrd="0" presId="urn:microsoft.com/office/officeart/2005/8/layout/pyramid2"/>
    <dgm:cxn modelId="{FF8F1D66-59A3-4F5A-9960-D98474796E6A}" type="presOf" srcId="{3A5CFA2A-5C8F-49B4-A454-8A703CAA69D6}" destId="{59AF0AD3-8862-4EF3-9E69-A8D35A0F9495}" srcOrd="0" destOrd="0" presId="urn:microsoft.com/office/officeart/2005/8/layout/pyramid2"/>
    <dgm:cxn modelId="{596A2545-FB85-42BC-8A4E-208A29DCCFDC}" type="presOf" srcId="{A3C8EC8C-1D35-4F6B-BEBB-EA2CB8FE0079}" destId="{12550111-D305-4BE3-8F03-FBBD54512FB9}" srcOrd="0" destOrd="0" presId="urn:microsoft.com/office/officeart/2005/8/layout/pyramid2"/>
    <dgm:cxn modelId="{82E6E414-319D-4F72-BB96-9533DDB3110F}" type="presParOf" srcId="{E78B6CF0-6519-4D73-B99B-E04B32CEECC5}" destId="{6D3BA2B7-30D9-4E4C-9A27-FCA86A576DF0}" srcOrd="0" destOrd="0" presId="urn:microsoft.com/office/officeart/2005/8/layout/pyramid2"/>
    <dgm:cxn modelId="{D2065CFA-B007-44B8-AC2D-D8B5516CA634}" type="presParOf" srcId="{E78B6CF0-6519-4D73-B99B-E04B32CEECC5}" destId="{4C5A14E1-A256-49FD-A970-5096DA03804C}" srcOrd="1" destOrd="0" presId="urn:microsoft.com/office/officeart/2005/8/layout/pyramid2"/>
    <dgm:cxn modelId="{52FA596B-5544-41BA-9A12-E6F21134554C}" type="presParOf" srcId="{4C5A14E1-A256-49FD-A970-5096DA03804C}" destId="{6E6E3C97-E8A6-4016-819A-012F7AA04706}" srcOrd="0" destOrd="0" presId="urn:microsoft.com/office/officeart/2005/8/layout/pyramid2"/>
    <dgm:cxn modelId="{B870F2D8-111F-4062-8092-165B24E0B355}" type="presParOf" srcId="{4C5A14E1-A256-49FD-A970-5096DA03804C}" destId="{3C99790D-6613-4A3C-A166-A7383184C647}" srcOrd="1" destOrd="0" presId="urn:microsoft.com/office/officeart/2005/8/layout/pyramid2"/>
    <dgm:cxn modelId="{CF94801D-448F-4AEA-8C24-F8E0A4766C32}" type="presParOf" srcId="{4C5A14E1-A256-49FD-A970-5096DA03804C}" destId="{12550111-D305-4BE3-8F03-FBBD54512FB9}" srcOrd="2" destOrd="0" presId="urn:microsoft.com/office/officeart/2005/8/layout/pyramid2"/>
    <dgm:cxn modelId="{29651A60-033D-457C-BF33-A09B91101E98}" type="presParOf" srcId="{4C5A14E1-A256-49FD-A970-5096DA03804C}" destId="{1212E6C8-FAA4-41AA-BD2A-AC46D161D999}" srcOrd="3" destOrd="0" presId="urn:microsoft.com/office/officeart/2005/8/layout/pyramid2"/>
    <dgm:cxn modelId="{7DDBA050-3135-4708-8A21-5ACFC34BA6D1}" type="presParOf" srcId="{4C5A14E1-A256-49FD-A970-5096DA03804C}" destId="{A73D86BD-127E-48FA-AB26-02D233D2A758}" srcOrd="4" destOrd="0" presId="urn:microsoft.com/office/officeart/2005/8/layout/pyramid2"/>
    <dgm:cxn modelId="{CDEC2EB0-E1BD-4002-9963-C79467E145FA}" type="presParOf" srcId="{4C5A14E1-A256-49FD-A970-5096DA03804C}" destId="{03768461-DC9E-4938-97DE-46D76343C921}" srcOrd="5" destOrd="0" presId="urn:microsoft.com/office/officeart/2005/8/layout/pyramid2"/>
    <dgm:cxn modelId="{E7D6E015-1446-4342-BDBB-5E81057414FF}" type="presParOf" srcId="{4C5A14E1-A256-49FD-A970-5096DA03804C}" destId="{7BF897F1-E4BF-4CD5-8DD1-E31140E08DAD}" srcOrd="6" destOrd="0" presId="urn:microsoft.com/office/officeart/2005/8/layout/pyramid2"/>
    <dgm:cxn modelId="{E18F4571-58EA-4BAD-A225-967BA5D020A7}" type="presParOf" srcId="{4C5A14E1-A256-49FD-A970-5096DA03804C}" destId="{82AF3226-FCF4-49B1-B230-A6B9B7047813}" srcOrd="7" destOrd="0" presId="urn:microsoft.com/office/officeart/2005/8/layout/pyramid2"/>
    <dgm:cxn modelId="{13947668-F889-49F1-8328-3A4863251E57}" type="presParOf" srcId="{4C5A14E1-A256-49FD-A970-5096DA03804C}" destId="{F0D50418-04F3-45F8-9DE4-E2848A0DA821}" srcOrd="8" destOrd="0" presId="urn:microsoft.com/office/officeart/2005/8/layout/pyramid2"/>
    <dgm:cxn modelId="{4B6C3DEA-8C03-49E6-AF57-E500EC1CABCE}" type="presParOf" srcId="{4C5A14E1-A256-49FD-A970-5096DA03804C}" destId="{9179F12F-69CF-4B72-9F04-20C01ED3601C}" srcOrd="9" destOrd="0" presId="urn:microsoft.com/office/officeart/2005/8/layout/pyramid2"/>
    <dgm:cxn modelId="{F9B8C549-DC43-4F15-8135-0EAE75974BED}" type="presParOf" srcId="{4C5A14E1-A256-49FD-A970-5096DA03804C}" destId="{59AF0AD3-8862-4EF3-9E69-A8D35A0F9495}" srcOrd="10" destOrd="0" presId="urn:microsoft.com/office/officeart/2005/8/layout/pyramid2"/>
    <dgm:cxn modelId="{82C9107D-A84E-4842-9DDF-2B2699B41F5C}" type="presParOf" srcId="{4C5A14E1-A256-49FD-A970-5096DA03804C}" destId="{9CB5059F-9AFD-48B5-AD1F-538A5CD69020}" srcOrd="11" destOrd="0" presId="urn:microsoft.com/office/officeart/2005/8/layout/pyramid2"/>
  </dgm:cxnLst>
  <dgm:bg>
    <a:noFill/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2AE50BD-21E8-4627-9AE5-981F3E7AD627}" type="doc">
      <dgm:prSet loTypeId="urn:microsoft.com/office/officeart/2005/8/layout/hierarchy6" loCatId="hierarchy" qsTypeId="urn:microsoft.com/office/officeart/2005/8/quickstyle/simple1#1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422481C9-B462-4782-9F88-4F2641A8A6C8}">
      <dgm:prSet phldrT="[Текст]" custT="1"/>
      <dgm:spPr>
        <a:solidFill>
          <a:srgbClr val="CC6600"/>
        </a:solidFill>
      </dgm:spPr>
      <dgm:t>
        <a:bodyPr/>
        <a:lstStyle/>
        <a:p>
          <a:r>
            <a:rPr lang="uk-UA" sz="2400" dirty="0" smtClean="0">
              <a:latin typeface="Century Gothic" pitchFamily="34" charset="0"/>
            </a:rPr>
            <a:t>У креативному дидактичному процесі:</a:t>
          </a:r>
          <a:endParaRPr lang="ru-RU" sz="2400" dirty="0">
            <a:latin typeface="Century Gothic" pitchFamily="34" charset="0"/>
          </a:endParaRPr>
        </a:p>
      </dgm:t>
    </dgm:pt>
    <dgm:pt modelId="{7CCFDE83-6092-4D86-B1C7-E46664B36C94}" type="parTrans" cxnId="{3D7674D1-5528-4930-9E41-2B74B53C259E}">
      <dgm:prSet/>
      <dgm:spPr/>
      <dgm:t>
        <a:bodyPr/>
        <a:lstStyle/>
        <a:p>
          <a:endParaRPr lang="ru-RU"/>
        </a:p>
      </dgm:t>
    </dgm:pt>
    <dgm:pt modelId="{73F9CD4E-2BB7-4446-8A0C-5A81B50E38A6}" type="sibTrans" cxnId="{3D7674D1-5528-4930-9E41-2B74B53C259E}">
      <dgm:prSet/>
      <dgm:spPr/>
      <dgm:t>
        <a:bodyPr/>
        <a:lstStyle/>
        <a:p>
          <a:endParaRPr lang="ru-RU"/>
        </a:p>
      </dgm:t>
    </dgm:pt>
    <dgm:pt modelId="{A40C9345-7B2B-4C0F-BA04-3EBE6ACE0CDF}">
      <dgm:prSet phldrT="[Текст]" custT="1"/>
      <dgm:spPr>
        <a:solidFill>
          <a:srgbClr val="FF9933"/>
        </a:solidFill>
      </dgm:spPr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Зміст освіти</a:t>
          </a:r>
          <a:endParaRPr lang="ru-RU" sz="20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gm:t>
    </dgm:pt>
    <dgm:pt modelId="{67C42D11-7CF4-4E30-98F5-9E08A78E56EC}" type="parTrans" cxnId="{B59AC2AD-C531-4F17-86D6-F5881688A85C}">
      <dgm:prSet/>
      <dgm:spPr/>
      <dgm:t>
        <a:bodyPr/>
        <a:lstStyle/>
        <a:p>
          <a:endParaRPr lang="ru-RU"/>
        </a:p>
      </dgm:t>
    </dgm:pt>
    <dgm:pt modelId="{01A7BFE1-59DC-4A3B-A435-64F7D56F6927}" type="sibTrans" cxnId="{B59AC2AD-C531-4F17-86D6-F5881688A85C}">
      <dgm:prSet/>
      <dgm:spPr/>
      <dgm:t>
        <a:bodyPr/>
        <a:lstStyle/>
        <a:p>
          <a:endParaRPr lang="ru-RU"/>
        </a:p>
      </dgm:t>
    </dgm:pt>
    <dgm:pt modelId="{3E593F2D-5754-4FEF-A2F4-3299E0AE7F92}">
      <dgm:prSet phldrT="[Текст]" custT="1"/>
      <dgm:spPr>
        <a:solidFill>
          <a:srgbClr val="FF9933"/>
        </a:solidFill>
      </dgm:spPr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Учень </a:t>
          </a:r>
          <a:endParaRPr lang="ru-RU" sz="20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gm:t>
    </dgm:pt>
    <dgm:pt modelId="{F2DC1F16-CA2D-49F8-9299-FAEF567CAD42}" type="parTrans" cxnId="{C6A9172F-1929-4127-BFA8-6E483117C5DC}">
      <dgm:prSet/>
      <dgm:spPr/>
      <dgm:t>
        <a:bodyPr/>
        <a:lstStyle/>
        <a:p>
          <a:endParaRPr lang="ru-RU"/>
        </a:p>
      </dgm:t>
    </dgm:pt>
    <dgm:pt modelId="{1263BD8C-8810-4272-937C-EDCEA66DA2F6}" type="sibTrans" cxnId="{C6A9172F-1929-4127-BFA8-6E483117C5DC}">
      <dgm:prSet/>
      <dgm:spPr/>
      <dgm:t>
        <a:bodyPr/>
        <a:lstStyle/>
        <a:p>
          <a:endParaRPr lang="ru-RU"/>
        </a:p>
      </dgm:t>
    </dgm:pt>
    <dgm:pt modelId="{421A52B6-FF12-477F-A3B3-62C8744BCF37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Матеріал для дослідження</a:t>
          </a:r>
          <a:endParaRPr lang="ru-RU" sz="20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gm:t>
    </dgm:pt>
    <dgm:pt modelId="{ADFCCB65-52FC-4030-AD10-86DAF1B4D9FE}" type="sibTrans" cxnId="{9436EAE5-72D4-4AC3-ABD7-EE1ADFD825EE}">
      <dgm:prSet/>
      <dgm:spPr/>
      <dgm:t>
        <a:bodyPr/>
        <a:lstStyle/>
        <a:p>
          <a:endParaRPr lang="ru-RU"/>
        </a:p>
      </dgm:t>
    </dgm:pt>
    <dgm:pt modelId="{27D079CA-8F80-49B6-886D-E2B055E12A77}" type="parTrans" cxnId="{9436EAE5-72D4-4AC3-ABD7-EE1ADFD825EE}">
      <dgm:prSet/>
      <dgm:spPr/>
      <dgm:t>
        <a:bodyPr/>
        <a:lstStyle/>
        <a:p>
          <a:endParaRPr lang="ru-RU"/>
        </a:p>
      </dgm:t>
    </dgm:pt>
    <dgm:pt modelId="{06651938-1225-4974-B712-A6BA5BF1350E}">
      <dgm:prSet phldrT="[Текст]" custT="1"/>
      <dgm:spPr>
        <a:solidFill>
          <a:srgbClr val="FF9933"/>
        </a:solidFill>
      </dgm:spPr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Навчальний матеріал</a:t>
          </a:r>
          <a:endParaRPr lang="ru-RU" sz="20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gm:t>
    </dgm:pt>
    <dgm:pt modelId="{A5D28244-5FC0-44BC-B232-4805EFEE4DD8}" type="parTrans" cxnId="{671C0556-1799-4C7D-96AF-43393A19F7C0}">
      <dgm:prSet/>
      <dgm:spPr/>
      <dgm:t>
        <a:bodyPr/>
        <a:lstStyle/>
        <a:p>
          <a:endParaRPr lang="ru-RU"/>
        </a:p>
      </dgm:t>
    </dgm:pt>
    <dgm:pt modelId="{6BDC20EB-C519-46EC-970D-315BF96D2E04}" type="sibTrans" cxnId="{671C0556-1799-4C7D-96AF-43393A19F7C0}">
      <dgm:prSet/>
      <dgm:spPr/>
      <dgm:t>
        <a:bodyPr/>
        <a:lstStyle/>
        <a:p>
          <a:endParaRPr lang="ru-RU"/>
        </a:p>
      </dgm:t>
    </dgm:pt>
    <dgm:pt modelId="{1B510D86-E540-4541-B014-3BBE6F4C8E7E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uk-UA" sz="18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Об</a:t>
          </a:r>
          <a:r>
            <a:rPr lang="en-US" sz="18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’</a:t>
          </a:r>
          <a:r>
            <a:rPr lang="uk-UA" sz="1800" dirty="0" err="1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єкт</a:t>
          </a:r>
          <a:r>
            <a:rPr lang="uk-UA" sz="18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 дослідження та головний засіб формування творчої особистості</a:t>
          </a:r>
          <a:endParaRPr lang="ru-RU" sz="18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gm:t>
    </dgm:pt>
    <dgm:pt modelId="{CF88E2DC-0548-4BD8-9E43-843C8720900A}" type="parTrans" cxnId="{B2FCCBFA-348B-4C4D-80C7-C1B0370BABA0}">
      <dgm:prSet/>
      <dgm:spPr/>
      <dgm:t>
        <a:bodyPr/>
        <a:lstStyle/>
        <a:p>
          <a:endParaRPr lang="ru-RU"/>
        </a:p>
      </dgm:t>
    </dgm:pt>
    <dgm:pt modelId="{464DD513-0C7C-4E9C-AA22-8868FA277F79}" type="sibTrans" cxnId="{B2FCCBFA-348B-4C4D-80C7-C1B0370BABA0}">
      <dgm:prSet/>
      <dgm:spPr/>
      <dgm:t>
        <a:bodyPr/>
        <a:lstStyle/>
        <a:p>
          <a:endParaRPr lang="ru-RU"/>
        </a:p>
      </dgm:t>
    </dgm:pt>
    <dgm:pt modelId="{F73ACDAE-546A-4CDD-A066-3DB7C2DA3D77}">
      <dgm:prSet phldrT="[Текст]" custT="1"/>
      <dgm:spPr>
        <a:solidFill>
          <a:srgbClr val="FFCC99"/>
        </a:solidFill>
      </dgm:spPr>
      <dgm:t>
        <a:bodyPr/>
        <a:lstStyle/>
        <a:p>
          <a:r>
            <a:rPr lang="uk-UA" sz="20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Дослідник</a:t>
          </a:r>
          <a:r>
            <a:rPr lang="uk-UA" sz="2000" dirty="0" smtClean="0">
              <a:latin typeface="Century Gothic" pitchFamily="34" charset="0"/>
            </a:rPr>
            <a:t> </a:t>
          </a:r>
          <a:endParaRPr lang="ru-RU" sz="2000" dirty="0">
            <a:latin typeface="Century Gothic" pitchFamily="34" charset="0"/>
          </a:endParaRPr>
        </a:p>
      </dgm:t>
    </dgm:pt>
    <dgm:pt modelId="{FBD3EAF4-AA78-4DFF-A8DA-DD6B3766447F}" type="parTrans" cxnId="{0CACE657-0C7C-44C9-AA51-C68E9D89F262}">
      <dgm:prSet/>
      <dgm:spPr/>
      <dgm:t>
        <a:bodyPr/>
        <a:lstStyle/>
        <a:p>
          <a:endParaRPr lang="ru-RU"/>
        </a:p>
      </dgm:t>
    </dgm:pt>
    <dgm:pt modelId="{1C380E23-4FAC-4C4F-ABA8-AA5526C89611}" type="sibTrans" cxnId="{0CACE657-0C7C-44C9-AA51-C68E9D89F262}">
      <dgm:prSet/>
      <dgm:spPr/>
      <dgm:t>
        <a:bodyPr/>
        <a:lstStyle/>
        <a:p>
          <a:endParaRPr lang="ru-RU"/>
        </a:p>
      </dgm:t>
    </dgm:pt>
    <dgm:pt modelId="{663196B2-E54A-4DF5-8498-67EB23C00374}" type="pres">
      <dgm:prSet presAssocID="{42AE50BD-21E8-4627-9AE5-981F3E7AD62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4790A1-165B-4603-8203-0ADD8324970F}" type="pres">
      <dgm:prSet presAssocID="{42AE50BD-21E8-4627-9AE5-981F3E7AD627}" presName="hierFlow" presStyleCnt="0"/>
      <dgm:spPr/>
    </dgm:pt>
    <dgm:pt modelId="{A24F5809-BEA9-4B2E-9099-5778533DA730}" type="pres">
      <dgm:prSet presAssocID="{42AE50BD-21E8-4627-9AE5-981F3E7AD62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F7C2AC4-003E-48ED-ABC6-1DC0BC2BFD65}" type="pres">
      <dgm:prSet presAssocID="{422481C9-B462-4782-9F88-4F2641A8A6C8}" presName="Name14" presStyleCnt="0"/>
      <dgm:spPr/>
    </dgm:pt>
    <dgm:pt modelId="{1D5CE60C-71B5-4661-A0CD-6BD6E14E1582}" type="pres">
      <dgm:prSet presAssocID="{422481C9-B462-4782-9F88-4F2641A8A6C8}" presName="level1Shape" presStyleLbl="node0" presStyleIdx="0" presStyleCnt="1" custScaleX="153462" custLinFactNeighborX="-3851" custLinFactNeighborY="-1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EA925E-D121-4EBA-A571-0988680A7855}" type="pres">
      <dgm:prSet presAssocID="{422481C9-B462-4782-9F88-4F2641A8A6C8}" presName="hierChild2" presStyleCnt="0"/>
      <dgm:spPr/>
    </dgm:pt>
    <dgm:pt modelId="{8ADB29D8-51FE-4E0C-9D76-BDF23CC1B9E5}" type="pres">
      <dgm:prSet presAssocID="{67C42D11-7CF4-4E30-98F5-9E08A78E56EC}" presName="Name19" presStyleLbl="parChTrans1D2" presStyleIdx="0" presStyleCnt="3"/>
      <dgm:spPr/>
      <dgm:t>
        <a:bodyPr/>
        <a:lstStyle/>
        <a:p>
          <a:endParaRPr lang="ru-RU"/>
        </a:p>
      </dgm:t>
    </dgm:pt>
    <dgm:pt modelId="{3C3FACD1-112A-4726-884C-A8BB5176FCEA}" type="pres">
      <dgm:prSet presAssocID="{A40C9345-7B2B-4C0F-BA04-3EBE6ACE0CDF}" presName="Name21" presStyleCnt="0"/>
      <dgm:spPr/>
    </dgm:pt>
    <dgm:pt modelId="{62DCA27D-DC60-4C65-8AFC-8EA92410B7E3}" type="pres">
      <dgm:prSet presAssocID="{A40C9345-7B2B-4C0F-BA04-3EBE6ACE0CDF}" presName="level2Shape" presStyleLbl="node2" presStyleIdx="0" presStyleCnt="3" custLinFactNeighborX="-228" custLinFactNeighborY="4497"/>
      <dgm:spPr/>
      <dgm:t>
        <a:bodyPr/>
        <a:lstStyle/>
        <a:p>
          <a:endParaRPr lang="ru-RU"/>
        </a:p>
      </dgm:t>
    </dgm:pt>
    <dgm:pt modelId="{4C4FE177-CC04-4379-B216-BE775EFF9143}" type="pres">
      <dgm:prSet presAssocID="{A40C9345-7B2B-4C0F-BA04-3EBE6ACE0CDF}" presName="hierChild3" presStyleCnt="0"/>
      <dgm:spPr/>
    </dgm:pt>
    <dgm:pt modelId="{460B289A-7807-402F-992D-53030D8E4BA3}" type="pres">
      <dgm:prSet presAssocID="{27D079CA-8F80-49B6-886D-E2B055E12A77}" presName="Name19" presStyleLbl="parChTrans1D3" presStyleIdx="0" presStyleCnt="3"/>
      <dgm:spPr/>
      <dgm:t>
        <a:bodyPr/>
        <a:lstStyle/>
        <a:p>
          <a:endParaRPr lang="ru-RU"/>
        </a:p>
      </dgm:t>
    </dgm:pt>
    <dgm:pt modelId="{641C4E42-CC3E-476C-A891-019D40D73788}" type="pres">
      <dgm:prSet presAssocID="{421A52B6-FF12-477F-A3B3-62C8744BCF37}" presName="Name21" presStyleCnt="0"/>
      <dgm:spPr/>
    </dgm:pt>
    <dgm:pt modelId="{F027E4FF-7476-465B-B3A2-AABFDF17FE54}" type="pres">
      <dgm:prSet presAssocID="{421A52B6-FF12-477F-A3B3-62C8744BCF37}" presName="level2Shape" presStyleLbl="node3" presStyleIdx="0" presStyleCnt="3"/>
      <dgm:spPr/>
      <dgm:t>
        <a:bodyPr/>
        <a:lstStyle/>
        <a:p>
          <a:endParaRPr lang="ru-RU"/>
        </a:p>
      </dgm:t>
    </dgm:pt>
    <dgm:pt modelId="{6C67ECEC-01BC-44D7-96A9-5E13FC48DAFC}" type="pres">
      <dgm:prSet presAssocID="{421A52B6-FF12-477F-A3B3-62C8744BCF37}" presName="hierChild3" presStyleCnt="0"/>
      <dgm:spPr/>
    </dgm:pt>
    <dgm:pt modelId="{FF1D49FC-7DC1-4631-A7D7-8737968F28F6}" type="pres">
      <dgm:prSet presAssocID="{F2DC1F16-CA2D-49F8-9299-FAEF567CAD42}" presName="Name19" presStyleLbl="parChTrans1D2" presStyleIdx="1" presStyleCnt="3"/>
      <dgm:spPr/>
      <dgm:t>
        <a:bodyPr/>
        <a:lstStyle/>
        <a:p>
          <a:endParaRPr lang="ru-RU"/>
        </a:p>
      </dgm:t>
    </dgm:pt>
    <dgm:pt modelId="{4F369B3B-A865-4D84-88C1-B1F059935F41}" type="pres">
      <dgm:prSet presAssocID="{3E593F2D-5754-4FEF-A2F4-3299E0AE7F92}" presName="Name21" presStyleCnt="0"/>
      <dgm:spPr/>
    </dgm:pt>
    <dgm:pt modelId="{C5F18AF6-C36B-4107-9349-CF3EE0A277ED}" type="pres">
      <dgm:prSet presAssocID="{3E593F2D-5754-4FEF-A2F4-3299E0AE7F92}" presName="level2Shape" presStyleLbl="node2" presStyleIdx="1" presStyleCnt="3"/>
      <dgm:spPr/>
      <dgm:t>
        <a:bodyPr/>
        <a:lstStyle/>
        <a:p>
          <a:endParaRPr lang="ru-RU"/>
        </a:p>
      </dgm:t>
    </dgm:pt>
    <dgm:pt modelId="{886C2013-5DDC-49B7-BBDB-E8F14A2B5D53}" type="pres">
      <dgm:prSet presAssocID="{3E593F2D-5754-4FEF-A2F4-3299E0AE7F92}" presName="hierChild3" presStyleCnt="0"/>
      <dgm:spPr/>
    </dgm:pt>
    <dgm:pt modelId="{3B02F9EC-EE76-4E94-8FA1-165F68231F40}" type="pres">
      <dgm:prSet presAssocID="{FBD3EAF4-AA78-4DFF-A8DA-DD6B3766447F}" presName="Name19" presStyleLbl="parChTrans1D3" presStyleIdx="1" presStyleCnt="3"/>
      <dgm:spPr/>
      <dgm:t>
        <a:bodyPr/>
        <a:lstStyle/>
        <a:p>
          <a:endParaRPr lang="ru-RU"/>
        </a:p>
      </dgm:t>
    </dgm:pt>
    <dgm:pt modelId="{4F242DF7-9C05-414C-BE16-41511D4A745F}" type="pres">
      <dgm:prSet presAssocID="{F73ACDAE-546A-4CDD-A066-3DB7C2DA3D77}" presName="Name21" presStyleCnt="0"/>
      <dgm:spPr/>
    </dgm:pt>
    <dgm:pt modelId="{43508F64-C998-4BCD-B942-1907F79E46F1}" type="pres">
      <dgm:prSet presAssocID="{F73ACDAE-546A-4CDD-A066-3DB7C2DA3D77}" presName="level2Shape" presStyleLbl="node3" presStyleIdx="1" presStyleCnt="3"/>
      <dgm:spPr/>
      <dgm:t>
        <a:bodyPr/>
        <a:lstStyle/>
        <a:p>
          <a:endParaRPr lang="ru-RU"/>
        </a:p>
      </dgm:t>
    </dgm:pt>
    <dgm:pt modelId="{698028A8-8EF8-4C62-B540-C57BEEA0E730}" type="pres">
      <dgm:prSet presAssocID="{F73ACDAE-546A-4CDD-A066-3DB7C2DA3D77}" presName="hierChild3" presStyleCnt="0"/>
      <dgm:spPr/>
    </dgm:pt>
    <dgm:pt modelId="{46A52AAF-545E-4DB2-BB62-587A64F80FFE}" type="pres">
      <dgm:prSet presAssocID="{A5D28244-5FC0-44BC-B232-4805EFEE4DD8}" presName="Name19" presStyleLbl="parChTrans1D2" presStyleIdx="2" presStyleCnt="3"/>
      <dgm:spPr/>
      <dgm:t>
        <a:bodyPr/>
        <a:lstStyle/>
        <a:p>
          <a:endParaRPr lang="ru-RU"/>
        </a:p>
      </dgm:t>
    </dgm:pt>
    <dgm:pt modelId="{920B23B0-7177-42F9-BF7B-D84E32320ECB}" type="pres">
      <dgm:prSet presAssocID="{06651938-1225-4974-B712-A6BA5BF1350E}" presName="Name21" presStyleCnt="0"/>
      <dgm:spPr/>
    </dgm:pt>
    <dgm:pt modelId="{5A7374A5-93A6-48A5-AB25-70FFDF453055}" type="pres">
      <dgm:prSet presAssocID="{06651938-1225-4974-B712-A6BA5BF1350E}" presName="level2Shape" presStyleLbl="node2" presStyleIdx="2" presStyleCnt="3"/>
      <dgm:spPr/>
      <dgm:t>
        <a:bodyPr/>
        <a:lstStyle/>
        <a:p>
          <a:endParaRPr lang="ru-RU"/>
        </a:p>
      </dgm:t>
    </dgm:pt>
    <dgm:pt modelId="{AAFD1F78-D608-4652-8346-F7D3B7323682}" type="pres">
      <dgm:prSet presAssocID="{06651938-1225-4974-B712-A6BA5BF1350E}" presName="hierChild3" presStyleCnt="0"/>
      <dgm:spPr/>
    </dgm:pt>
    <dgm:pt modelId="{3C7C07B5-F54B-4590-B19A-B15180EC2880}" type="pres">
      <dgm:prSet presAssocID="{CF88E2DC-0548-4BD8-9E43-843C8720900A}" presName="Name19" presStyleLbl="parChTrans1D3" presStyleIdx="2" presStyleCnt="3"/>
      <dgm:spPr/>
      <dgm:t>
        <a:bodyPr/>
        <a:lstStyle/>
        <a:p>
          <a:endParaRPr lang="ru-RU"/>
        </a:p>
      </dgm:t>
    </dgm:pt>
    <dgm:pt modelId="{3F7A8CBF-8B99-40F5-B5DE-3B2D613EAA2D}" type="pres">
      <dgm:prSet presAssocID="{1B510D86-E540-4541-B014-3BBE6F4C8E7E}" presName="Name21" presStyleCnt="0"/>
      <dgm:spPr/>
    </dgm:pt>
    <dgm:pt modelId="{CB50DDC4-9BBB-48D0-A8EE-DC4B1F9F3A8C}" type="pres">
      <dgm:prSet presAssocID="{1B510D86-E540-4541-B014-3BBE6F4C8E7E}" presName="level2Shape" presStyleLbl="node3" presStyleIdx="2" presStyleCnt="3" custScaleX="120814" custScaleY="131657"/>
      <dgm:spPr/>
      <dgm:t>
        <a:bodyPr/>
        <a:lstStyle/>
        <a:p>
          <a:endParaRPr lang="ru-RU"/>
        </a:p>
      </dgm:t>
    </dgm:pt>
    <dgm:pt modelId="{FF6D8037-8DF7-4CFB-A6DA-8339C7E4EF30}" type="pres">
      <dgm:prSet presAssocID="{1B510D86-E540-4541-B014-3BBE6F4C8E7E}" presName="hierChild3" presStyleCnt="0"/>
      <dgm:spPr/>
    </dgm:pt>
    <dgm:pt modelId="{4D10C4F8-6042-490D-A210-7490AC5EB8C3}" type="pres">
      <dgm:prSet presAssocID="{42AE50BD-21E8-4627-9AE5-981F3E7AD627}" presName="bgShapesFlow" presStyleCnt="0"/>
      <dgm:spPr/>
    </dgm:pt>
  </dgm:ptLst>
  <dgm:cxnLst>
    <dgm:cxn modelId="{F6BCA821-74CB-4AE1-9D4D-1CD938AD06E6}" type="presOf" srcId="{422481C9-B462-4782-9F88-4F2641A8A6C8}" destId="{1D5CE60C-71B5-4661-A0CD-6BD6E14E1582}" srcOrd="0" destOrd="0" presId="urn:microsoft.com/office/officeart/2005/8/layout/hierarchy6"/>
    <dgm:cxn modelId="{3D7674D1-5528-4930-9E41-2B74B53C259E}" srcId="{42AE50BD-21E8-4627-9AE5-981F3E7AD627}" destId="{422481C9-B462-4782-9F88-4F2641A8A6C8}" srcOrd="0" destOrd="0" parTransId="{7CCFDE83-6092-4D86-B1C7-E46664B36C94}" sibTransId="{73F9CD4E-2BB7-4446-8A0C-5A81B50E38A6}"/>
    <dgm:cxn modelId="{671C0556-1799-4C7D-96AF-43393A19F7C0}" srcId="{422481C9-B462-4782-9F88-4F2641A8A6C8}" destId="{06651938-1225-4974-B712-A6BA5BF1350E}" srcOrd="2" destOrd="0" parTransId="{A5D28244-5FC0-44BC-B232-4805EFEE4DD8}" sibTransId="{6BDC20EB-C519-46EC-970D-315BF96D2E04}"/>
    <dgm:cxn modelId="{9436EAE5-72D4-4AC3-ABD7-EE1ADFD825EE}" srcId="{A40C9345-7B2B-4C0F-BA04-3EBE6ACE0CDF}" destId="{421A52B6-FF12-477F-A3B3-62C8744BCF37}" srcOrd="0" destOrd="0" parTransId="{27D079CA-8F80-49B6-886D-E2B055E12A77}" sibTransId="{ADFCCB65-52FC-4030-AD10-86DAF1B4D9FE}"/>
    <dgm:cxn modelId="{B2FCCBFA-348B-4C4D-80C7-C1B0370BABA0}" srcId="{06651938-1225-4974-B712-A6BA5BF1350E}" destId="{1B510D86-E540-4541-B014-3BBE6F4C8E7E}" srcOrd="0" destOrd="0" parTransId="{CF88E2DC-0548-4BD8-9E43-843C8720900A}" sibTransId="{464DD513-0C7C-4E9C-AA22-8868FA277F79}"/>
    <dgm:cxn modelId="{B59AC2AD-C531-4F17-86D6-F5881688A85C}" srcId="{422481C9-B462-4782-9F88-4F2641A8A6C8}" destId="{A40C9345-7B2B-4C0F-BA04-3EBE6ACE0CDF}" srcOrd="0" destOrd="0" parTransId="{67C42D11-7CF4-4E30-98F5-9E08A78E56EC}" sibTransId="{01A7BFE1-59DC-4A3B-A435-64F7D56F6927}"/>
    <dgm:cxn modelId="{9EE7F84C-E8DF-4F76-AE8E-21ED51E0DF01}" type="presOf" srcId="{67C42D11-7CF4-4E30-98F5-9E08A78E56EC}" destId="{8ADB29D8-51FE-4E0C-9D76-BDF23CC1B9E5}" srcOrd="0" destOrd="0" presId="urn:microsoft.com/office/officeart/2005/8/layout/hierarchy6"/>
    <dgm:cxn modelId="{74546E5F-3F39-4687-909B-B8D139FEAF7A}" type="presOf" srcId="{421A52B6-FF12-477F-A3B3-62C8744BCF37}" destId="{F027E4FF-7476-465B-B3A2-AABFDF17FE54}" srcOrd="0" destOrd="0" presId="urn:microsoft.com/office/officeart/2005/8/layout/hierarchy6"/>
    <dgm:cxn modelId="{95CC9B85-DB86-4514-BDC7-6ED6323C1BEC}" type="presOf" srcId="{3E593F2D-5754-4FEF-A2F4-3299E0AE7F92}" destId="{C5F18AF6-C36B-4107-9349-CF3EE0A277ED}" srcOrd="0" destOrd="0" presId="urn:microsoft.com/office/officeart/2005/8/layout/hierarchy6"/>
    <dgm:cxn modelId="{95B891C1-B8D4-4AF7-8A08-C0F7764AA909}" type="presOf" srcId="{F2DC1F16-CA2D-49F8-9299-FAEF567CAD42}" destId="{FF1D49FC-7DC1-4631-A7D7-8737968F28F6}" srcOrd="0" destOrd="0" presId="urn:microsoft.com/office/officeart/2005/8/layout/hierarchy6"/>
    <dgm:cxn modelId="{B3712A2D-095F-48C6-9451-E5BD9908A45F}" type="presOf" srcId="{1B510D86-E540-4541-B014-3BBE6F4C8E7E}" destId="{CB50DDC4-9BBB-48D0-A8EE-DC4B1F9F3A8C}" srcOrd="0" destOrd="0" presId="urn:microsoft.com/office/officeart/2005/8/layout/hierarchy6"/>
    <dgm:cxn modelId="{48E6C914-6F6E-482B-A8A1-D9F174BB814B}" type="presOf" srcId="{27D079CA-8F80-49B6-886D-E2B055E12A77}" destId="{460B289A-7807-402F-992D-53030D8E4BA3}" srcOrd="0" destOrd="0" presId="urn:microsoft.com/office/officeart/2005/8/layout/hierarchy6"/>
    <dgm:cxn modelId="{31E682BA-6968-4EEB-A265-6D62C1C5A5CD}" type="presOf" srcId="{A5D28244-5FC0-44BC-B232-4805EFEE4DD8}" destId="{46A52AAF-545E-4DB2-BB62-587A64F80FFE}" srcOrd="0" destOrd="0" presId="urn:microsoft.com/office/officeart/2005/8/layout/hierarchy6"/>
    <dgm:cxn modelId="{8BF54C17-8DF4-4918-937E-BB89FD7E5572}" type="presOf" srcId="{CF88E2DC-0548-4BD8-9E43-843C8720900A}" destId="{3C7C07B5-F54B-4590-B19A-B15180EC2880}" srcOrd="0" destOrd="0" presId="urn:microsoft.com/office/officeart/2005/8/layout/hierarchy6"/>
    <dgm:cxn modelId="{0CACE657-0C7C-44C9-AA51-C68E9D89F262}" srcId="{3E593F2D-5754-4FEF-A2F4-3299E0AE7F92}" destId="{F73ACDAE-546A-4CDD-A066-3DB7C2DA3D77}" srcOrd="0" destOrd="0" parTransId="{FBD3EAF4-AA78-4DFF-A8DA-DD6B3766447F}" sibTransId="{1C380E23-4FAC-4C4F-ABA8-AA5526C89611}"/>
    <dgm:cxn modelId="{7B8FCF7A-2155-4ABF-953B-603DD6812581}" type="presOf" srcId="{42AE50BD-21E8-4627-9AE5-981F3E7AD627}" destId="{663196B2-E54A-4DF5-8498-67EB23C00374}" srcOrd="0" destOrd="0" presId="urn:microsoft.com/office/officeart/2005/8/layout/hierarchy6"/>
    <dgm:cxn modelId="{440F9FA9-E61C-4B50-A871-3EB7FC9075C6}" type="presOf" srcId="{A40C9345-7B2B-4C0F-BA04-3EBE6ACE0CDF}" destId="{62DCA27D-DC60-4C65-8AFC-8EA92410B7E3}" srcOrd="0" destOrd="0" presId="urn:microsoft.com/office/officeart/2005/8/layout/hierarchy6"/>
    <dgm:cxn modelId="{C6A9172F-1929-4127-BFA8-6E483117C5DC}" srcId="{422481C9-B462-4782-9F88-4F2641A8A6C8}" destId="{3E593F2D-5754-4FEF-A2F4-3299E0AE7F92}" srcOrd="1" destOrd="0" parTransId="{F2DC1F16-CA2D-49F8-9299-FAEF567CAD42}" sibTransId="{1263BD8C-8810-4272-937C-EDCEA66DA2F6}"/>
    <dgm:cxn modelId="{D217A517-B86A-4DC9-A566-24E5BE2F8985}" type="presOf" srcId="{F73ACDAE-546A-4CDD-A066-3DB7C2DA3D77}" destId="{43508F64-C998-4BCD-B942-1907F79E46F1}" srcOrd="0" destOrd="0" presId="urn:microsoft.com/office/officeart/2005/8/layout/hierarchy6"/>
    <dgm:cxn modelId="{010ED5B9-75D8-4703-A9DC-6C5C17B9DF33}" type="presOf" srcId="{FBD3EAF4-AA78-4DFF-A8DA-DD6B3766447F}" destId="{3B02F9EC-EE76-4E94-8FA1-165F68231F40}" srcOrd="0" destOrd="0" presId="urn:microsoft.com/office/officeart/2005/8/layout/hierarchy6"/>
    <dgm:cxn modelId="{5EB6EF85-3374-443B-B638-0401634D323F}" type="presOf" srcId="{06651938-1225-4974-B712-A6BA5BF1350E}" destId="{5A7374A5-93A6-48A5-AB25-70FFDF453055}" srcOrd="0" destOrd="0" presId="urn:microsoft.com/office/officeart/2005/8/layout/hierarchy6"/>
    <dgm:cxn modelId="{51565C91-246B-4A9D-81B5-297DB0C9A8D3}" type="presParOf" srcId="{663196B2-E54A-4DF5-8498-67EB23C00374}" destId="{664790A1-165B-4603-8203-0ADD8324970F}" srcOrd="0" destOrd="0" presId="urn:microsoft.com/office/officeart/2005/8/layout/hierarchy6"/>
    <dgm:cxn modelId="{CDC9E183-3FFB-4657-9855-F7B03997C61E}" type="presParOf" srcId="{664790A1-165B-4603-8203-0ADD8324970F}" destId="{A24F5809-BEA9-4B2E-9099-5778533DA730}" srcOrd="0" destOrd="0" presId="urn:microsoft.com/office/officeart/2005/8/layout/hierarchy6"/>
    <dgm:cxn modelId="{F99B0D57-52C8-4BF1-91C1-E4FED9351DDD}" type="presParOf" srcId="{A24F5809-BEA9-4B2E-9099-5778533DA730}" destId="{AF7C2AC4-003E-48ED-ABC6-1DC0BC2BFD65}" srcOrd="0" destOrd="0" presId="urn:microsoft.com/office/officeart/2005/8/layout/hierarchy6"/>
    <dgm:cxn modelId="{5ABC67F6-CA91-4E75-A07E-AA031221377D}" type="presParOf" srcId="{AF7C2AC4-003E-48ED-ABC6-1DC0BC2BFD65}" destId="{1D5CE60C-71B5-4661-A0CD-6BD6E14E1582}" srcOrd="0" destOrd="0" presId="urn:microsoft.com/office/officeart/2005/8/layout/hierarchy6"/>
    <dgm:cxn modelId="{7E6FBFC1-9E53-495E-800C-51CA0BFD3012}" type="presParOf" srcId="{AF7C2AC4-003E-48ED-ABC6-1DC0BC2BFD65}" destId="{EFEA925E-D121-4EBA-A571-0988680A7855}" srcOrd="1" destOrd="0" presId="urn:microsoft.com/office/officeart/2005/8/layout/hierarchy6"/>
    <dgm:cxn modelId="{CB432F17-8E69-4F84-9BCD-5C0F9C0F5BE5}" type="presParOf" srcId="{EFEA925E-D121-4EBA-A571-0988680A7855}" destId="{8ADB29D8-51FE-4E0C-9D76-BDF23CC1B9E5}" srcOrd="0" destOrd="0" presId="urn:microsoft.com/office/officeart/2005/8/layout/hierarchy6"/>
    <dgm:cxn modelId="{85566040-E1F7-4F2A-A2C7-D79712D90BB0}" type="presParOf" srcId="{EFEA925E-D121-4EBA-A571-0988680A7855}" destId="{3C3FACD1-112A-4726-884C-A8BB5176FCEA}" srcOrd="1" destOrd="0" presId="urn:microsoft.com/office/officeart/2005/8/layout/hierarchy6"/>
    <dgm:cxn modelId="{FC4F853D-8F8A-4B4B-AA8F-7437A73FC1D4}" type="presParOf" srcId="{3C3FACD1-112A-4726-884C-A8BB5176FCEA}" destId="{62DCA27D-DC60-4C65-8AFC-8EA92410B7E3}" srcOrd="0" destOrd="0" presId="urn:microsoft.com/office/officeart/2005/8/layout/hierarchy6"/>
    <dgm:cxn modelId="{3C79DC9A-D65F-4316-AF08-19392B6E1B8A}" type="presParOf" srcId="{3C3FACD1-112A-4726-884C-A8BB5176FCEA}" destId="{4C4FE177-CC04-4379-B216-BE775EFF9143}" srcOrd="1" destOrd="0" presId="urn:microsoft.com/office/officeart/2005/8/layout/hierarchy6"/>
    <dgm:cxn modelId="{75508FEE-9D7E-4D58-AD96-E655B04FD0E4}" type="presParOf" srcId="{4C4FE177-CC04-4379-B216-BE775EFF9143}" destId="{460B289A-7807-402F-992D-53030D8E4BA3}" srcOrd="0" destOrd="0" presId="urn:microsoft.com/office/officeart/2005/8/layout/hierarchy6"/>
    <dgm:cxn modelId="{A4BBE386-B906-4930-86EA-E3F857E625CD}" type="presParOf" srcId="{4C4FE177-CC04-4379-B216-BE775EFF9143}" destId="{641C4E42-CC3E-476C-A891-019D40D73788}" srcOrd="1" destOrd="0" presId="urn:microsoft.com/office/officeart/2005/8/layout/hierarchy6"/>
    <dgm:cxn modelId="{763511FB-F472-465E-9B5D-6984EAFEA62F}" type="presParOf" srcId="{641C4E42-CC3E-476C-A891-019D40D73788}" destId="{F027E4FF-7476-465B-B3A2-AABFDF17FE54}" srcOrd="0" destOrd="0" presId="urn:microsoft.com/office/officeart/2005/8/layout/hierarchy6"/>
    <dgm:cxn modelId="{58227D17-2B2B-4ECD-BAE6-286FB4B766F8}" type="presParOf" srcId="{641C4E42-CC3E-476C-A891-019D40D73788}" destId="{6C67ECEC-01BC-44D7-96A9-5E13FC48DAFC}" srcOrd="1" destOrd="0" presId="urn:microsoft.com/office/officeart/2005/8/layout/hierarchy6"/>
    <dgm:cxn modelId="{28059DAB-0CE3-40BD-A57B-664F7A008319}" type="presParOf" srcId="{EFEA925E-D121-4EBA-A571-0988680A7855}" destId="{FF1D49FC-7DC1-4631-A7D7-8737968F28F6}" srcOrd="2" destOrd="0" presId="urn:microsoft.com/office/officeart/2005/8/layout/hierarchy6"/>
    <dgm:cxn modelId="{18CA75DF-BF48-4A48-8251-3CB97DAA6402}" type="presParOf" srcId="{EFEA925E-D121-4EBA-A571-0988680A7855}" destId="{4F369B3B-A865-4D84-88C1-B1F059935F41}" srcOrd="3" destOrd="0" presId="urn:microsoft.com/office/officeart/2005/8/layout/hierarchy6"/>
    <dgm:cxn modelId="{9E662E7F-8D27-4374-80CF-87E6D0CC2F9B}" type="presParOf" srcId="{4F369B3B-A865-4D84-88C1-B1F059935F41}" destId="{C5F18AF6-C36B-4107-9349-CF3EE0A277ED}" srcOrd="0" destOrd="0" presId="urn:microsoft.com/office/officeart/2005/8/layout/hierarchy6"/>
    <dgm:cxn modelId="{D0FBAFB4-1125-490F-86AB-D26E671B3877}" type="presParOf" srcId="{4F369B3B-A865-4D84-88C1-B1F059935F41}" destId="{886C2013-5DDC-49B7-BBDB-E8F14A2B5D53}" srcOrd="1" destOrd="0" presId="urn:microsoft.com/office/officeart/2005/8/layout/hierarchy6"/>
    <dgm:cxn modelId="{F857137C-82F0-498E-B442-01D85A3FA70F}" type="presParOf" srcId="{886C2013-5DDC-49B7-BBDB-E8F14A2B5D53}" destId="{3B02F9EC-EE76-4E94-8FA1-165F68231F40}" srcOrd="0" destOrd="0" presId="urn:microsoft.com/office/officeart/2005/8/layout/hierarchy6"/>
    <dgm:cxn modelId="{56707152-EEDA-4BFD-A659-BD2D0F8B7D1E}" type="presParOf" srcId="{886C2013-5DDC-49B7-BBDB-E8F14A2B5D53}" destId="{4F242DF7-9C05-414C-BE16-41511D4A745F}" srcOrd="1" destOrd="0" presId="urn:microsoft.com/office/officeart/2005/8/layout/hierarchy6"/>
    <dgm:cxn modelId="{AE3F357F-715C-4D99-92C6-DC2B6BAD0394}" type="presParOf" srcId="{4F242DF7-9C05-414C-BE16-41511D4A745F}" destId="{43508F64-C998-4BCD-B942-1907F79E46F1}" srcOrd="0" destOrd="0" presId="urn:microsoft.com/office/officeart/2005/8/layout/hierarchy6"/>
    <dgm:cxn modelId="{D141BE6B-06C3-42CD-934B-2BEDC54A687D}" type="presParOf" srcId="{4F242DF7-9C05-414C-BE16-41511D4A745F}" destId="{698028A8-8EF8-4C62-B540-C57BEEA0E730}" srcOrd="1" destOrd="0" presId="urn:microsoft.com/office/officeart/2005/8/layout/hierarchy6"/>
    <dgm:cxn modelId="{21681E06-52F2-449F-A7F4-80F930AB3896}" type="presParOf" srcId="{EFEA925E-D121-4EBA-A571-0988680A7855}" destId="{46A52AAF-545E-4DB2-BB62-587A64F80FFE}" srcOrd="4" destOrd="0" presId="urn:microsoft.com/office/officeart/2005/8/layout/hierarchy6"/>
    <dgm:cxn modelId="{BE45775E-D158-4DCC-8DA7-CC70370CF706}" type="presParOf" srcId="{EFEA925E-D121-4EBA-A571-0988680A7855}" destId="{920B23B0-7177-42F9-BF7B-D84E32320ECB}" srcOrd="5" destOrd="0" presId="urn:microsoft.com/office/officeart/2005/8/layout/hierarchy6"/>
    <dgm:cxn modelId="{EB8BB10E-388F-4E21-9883-0EC1013349F5}" type="presParOf" srcId="{920B23B0-7177-42F9-BF7B-D84E32320ECB}" destId="{5A7374A5-93A6-48A5-AB25-70FFDF453055}" srcOrd="0" destOrd="0" presId="urn:microsoft.com/office/officeart/2005/8/layout/hierarchy6"/>
    <dgm:cxn modelId="{328AB8F4-22DA-4B26-8068-A1A32F57FC06}" type="presParOf" srcId="{920B23B0-7177-42F9-BF7B-D84E32320ECB}" destId="{AAFD1F78-D608-4652-8346-F7D3B7323682}" srcOrd="1" destOrd="0" presId="urn:microsoft.com/office/officeart/2005/8/layout/hierarchy6"/>
    <dgm:cxn modelId="{CCC0C11F-2DDB-4BE4-B611-A903995CFBD0}" type="presParOf" srcId="{AAFD1F78-D608-4652-8346-F7D3B7323682}" destId="{3C7C07B5-F54B-4590-B19A-B15180EC2880}" srcOrd="0" destOrd="0" presId="urn:microsoft.com/office/officeart/2005/8/layout/hierarchy6"/>
    <dgm:cxn modelId="{C10E7EBB-BAB2-44C2-8336-27ADC5493D59}" type="presParOf" srcId="{AAFD1F78-D608-4652-8346-F7D3B7323682}" destId="{3F7A8CBF-8B99-40F5-B5DE-3B2D613EAA2D}" srcOrd="1" destOrd="0" presId="urn:microsoft.com/office/officeart/2005/8/layout/hierarchy6"/>
    <dgm:cxn modelId="{8D9C8FE3-FA6B-4999-A85F-9A492F3E1E50}" type="presParOf" srcId="{3F7A8CBF-8B99-40F5-B5DE-3B2D613EAA2D}" destId="{CB50DDC4-9BBB-48D0-A8EE-DC4B1F9F3A8C}" srcOrd="0" destOrd="0" presId="urn:microsoft.com/office/officeart/2005/8/layout/hierarchy6"/>
    <dgm:cxn modelId="{07C428F5-DD39-4884-821F-35E6F8A5BB6B}" type="presParOf" srcId="{3F7A8CBF-8B99-40F5-B5DE-3B2D613EAA2D}" destId="{FF6D8037-8DF7-4CFB-A6DA-8339C7E4EF30}" srcOrd="1" destOrd="0" presId="urn:microsoft.com/office/officeart/2005/8/layout/hierarchy6"/>
    <dgm:cxn modelId="{C72401B1-A95C-4FBE-AD88-DAA81D0231E7}" type="presParOf" srcId="{663196B2-E54A-4DF5-8498-67EB23C00374}" destId="{4D10C4F8-6042-490D-A210-7490AC5EB8C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BBAFECA-7C55-43A4-B53E-338833BC96BD}" type="doc">
      <dgm:prSet loTypeId="urn:microsoft.com/office/officeart/2005/8/layout/hierarchy3" loCatId="relationship" qsTypeId="urn:microsoft.com/office/officeart/2005/8/quickstyle/simple1#2" qsCatId="simple" csTypeId="urn:microsoft.com/office/officeart/2005/8/colors/accent1_2#4" csCatId="accent1" phldr="1"/>
      <dgm:spPr/>
      <dgm:t>
        <a:bodyPr/>
        <a:lstStyle/>
        <a:p>
          <a:endParaRPr lang="ru-RU"/>
        </a:p>
      </dgm:t>
    </dgm:pt>
    <dgm:pt modelId="{D9149A76-C3E9-4B00-A26A-7298DDFBC2FF}">
      <dgm:prSet phldrT="[Текст]" custT="1"/>
      <dgm:spPr>
        <a:solidFill>
          <a:srgbClr val="808000"/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Евристичн</a:t>
          </a:r>
          <a:r>
            <a:rPr lang="uk-UA" sz="2400" b="1" dirty="0" smtClean="0">
              <a:solidFill>
                <a:schemeClr val="tx1"/>
              </a:solidFill>
              <a:latin typeface="Century Gothic" pitchFamily="34" charset="0"/>
            </a:rPr>
            <a:t>і</a:t>
          </a:r>
          <a:r>
            <a:rPr lang="uk-UA" sz="1600" dirty="0" smtClean="0">
              <a:solidFill>
                <a:schemeClr val="tx1"/>
              </a:solidFill>
            </a:rPr>
            <a:t> </a:t>
          </a:r>
          <a:endParaRPr lang="ru-RU" sz="1600" dirty="0">
            <a:solidFill>
              <a:schemeClr val="tx1"/>
            </a:solidFill>
          </a:endParaRPr>
        </a:p>
      </dgm:t>
    </dgm:pt>
    <dgm:pt modelId="{83602EC2-E5EA-420B-A746-E059EF3D4AEB}" type="parTrans" cxnId="{72E761D9-9C30-45B5-835F-5A481DC078B8}">
      <dgm:prSet/>
      <dgm:spPr/>
      <dgm:t>
        <a:bodyPr/>
        <a:lstStyle/>
        <a:p>
          <a:endParaRPr lang="ru-RU"/>
        </a:p>
      </dgm:t>
    </dgm:pt>
    <dgm:pt modelId="{AA835E5F-77C6-433A-AAC1-D4F29C0F989E}" type="sibTrans" cxnId="{72E761D9-9C30-45B5-835F-5A481DC078B8}">
      <dgm:prSet/>
      <dgm:spPr/>
      <dgm:t>
        <a:bodyPr/>
        <a:lstStyle/>
        <a:p>
          <a:endParaRPr lang="ru-RU"/>
        </a:p>
      </dgm:t>
    </dgm:pt>
    <dgm:pt modelId="{B20F25D9-A26E-4A30-B925-C8AD2D33E312}">
      <dgm:prSet phldrT="[Текст]" custT="1"/>
      <dgm:spPr>
        <a:solidFill>
          <a:srgbClr val="FF9933">
            <a:alpha val="90000"/>
          </a:srgbClr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000" dirty="0" smtClean="0">
              <a:latin typeface="Century Gothic" pitchFamily="34" charset="0"/>
            </a:rPr>
            <a:t>прийоми</a:t>
          </a:r>
          <a:endParaRPr lang="ru-RU" sz="2000" dirty="0">
            <a:latin typeface="Century Gothic" pitchFamily="34" charset="0"/>
          </a:endParaRPr>
        </a:p>
      </dgm:t>
    </dgm:pt>
    <dgm:pt modelId="{238856B4-35CA-4BB2-A20B-0F48FB6FF5EF}" type="parTrans" cxnId="{2CA68289-8B75-42E1-9CD9-5D0A876D14C7}">
      <dgm:prSet/>
      <dgm:spPr/>
      <dgm:t>
        <a:bodyPr/>
        <a:lstStyle/>
        <a:p>
          <a:endParaRPr lang="ru-RU"/>
        </a:p>
      </dgm:t>
    </dgm:pt>
    <dgm:pt modelId="{31C09A94-D1C0-4F1B-AACC-24267EB7039E}" type="sibTrans" cxnId="{2CA68289-8B75-42E1-9CD9-5D0A876D14C7}">
      <dgm:prSet/>
      <dgm:spPr/>
      <dgm:t>
        <a:bodyPr/>
        <a:lstStyle/>
        <a:p>
          <a:endParaRPr lang="ru-RU"/>
        </a:p>
      </dgm:t>
    </dgm:pt>
    <dgm:pt modelId="{7BB94D24-6CA2-4CCA-9D63-A9FE64E043E9}">
      <dgm:prSet phldrT="[Текст]" custT="1"/>
      <dgm:spPr>
        <a:solidFill>
          <a:srgbClr val="FF9933">
            <a:alpha val="90000"/>
          </a:srgbClr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000" dirty="0" smtClean="0">
              <a:latin typeface="Century Gothic" pitchFamily="34" charset="0"/>
            </a:rPr>
            <a:t>методи</a:t>
          </a:r>
          <a:endParaRPr lang="ru-RU" sz="2000" dirty="0">
            <a:latin typeface="Century Gothic" pitchFamily="34" charset="0"/>
          </a:endParaRPr>
        </a:p>
      </dgm:t>
    </dgm:pt>
    <dgm:pt modelId="{8F6CF381-3C37-4BD0-A8B4-E27C0D4CD8B6}" type="parTrans" cxnId="{419EDF19-CF06-4426-8CC0-DDCE10776997}">
      <dgm:prSet/>
      <dgm:spPr/>
      <dgm:t>
        <a:bodyPr/>
        <a:lstStyle/>
        <a:p>
          <a:endParaRPr lang="ru-RU"/>
        </a:p>
      </dgm:t>
    </dgm:pt>
    <dgm:pt modelId="{B81D14DB-F6F1-455C-9CAD-E86843BE3DFF}" type="sibTrans" cxnId="{419EDF19-CF06-4426-8CC0-DDCE10776997}">
      <dgm:prSet/>
      <dgm:spPr/>
      <dgm:t>
        <a:bodyPr/>
        <a:lstStyle/>
        <a:p>
          <a:endParaRPr lang="ru-RU"/>
        </a:p>
      </dgm:t>
    </dgm:pt>
    <dgm:pt modelId="{540AE526-862B-4C22-A72F-62BD6464BD4E}">
      <dgm:prSet phldrT="[Текст]" custT="1"/>
      <dgm:spPr>
        <a:solidFill>
          <a:srgbClr val="808000"/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400" b="1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Психоевристичні</a:t>
          </a:r>
          <a:r>
            <a:rPr lang="uk-UA" sz="14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rPr>
            <a:t> </a:t>
          </a:r>
          <a:endParaRPr lang="ru-RU" sz="14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gm:t>
    </dgm:pt>
    <dgm:pt modelId="{5241EF79-0496-45A0-A83C-0D6DBA0D9D82}" type="parTrans" cxnId="{C7A7B29F-6A5C-488C-8554-634AB03DE616}">
      <dgm:prSet/>
      <dgm:spPr/>
      <dgm:t>
        <a:bodyPr/>
        <a:lstStyle/>
        <a:p>
          <a:endParaRPr lang="ru-RU"/>
        </a:p>
      </dgm:t>
    </dgm:pt>
    <dgm:pt modelId="{841EF453-5CA2-4F01-B1E9-57CCDF033125}" type="sibTrans" cxnId="{C7A7B29F-6A5C-488C-8554-634AB03DE616}">
      <dgm:prSet/>
      <dgm:spPr/>
      <dgm:t>
        <a:bodyPr/>
        <a:lstStyle/>
        <a:p>
          <a:endParaRPr lang="ru-RU"/>
        </a:p>
      </dgm:t>
    </dgm:pt>
    <dgm:pt modelId="{B2EB3041-019A-4244-B818-FC4BC0F144A1}">
      <dgm:prSet phldrT="[Текст]" custT="1"/>
      <dgm:spPr>
        <a:solidFill>
          <a:srgbClr val="FF9933">
            <a:alpha val="90000"/>
          </a:srgbClr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000" dirty="0" smtClean="0">
              <a:latin typeface="Century Gothic" pitchFamily="34" charset="0"/>
            </a:rPr>
            <a:t>прийоми</a:t>
          </a:r>
          <a:endParaRPr lang="ru-RU" sz="2000" dirty="0">
            <a:latin typeface="Century Gothic" pitchFamily="34" charset="0"/>
          </a:endParaRPr>
        </a:p>
      </dgm:t>
    </dgm:pt>
    <dgm:pt modelId="{7D099221-B367-4DB1-815E-6352A3C72032}" type="parTrans" cxnId="{8BA370B7-7918-4FFB-86BD-CCFCE2FA7218}">
      <dgm:prSet/>
      <dgm:spPr/>
      <dgm:t>
        <a:bodyPr/>
        <a:lstStyle/>
        <a:p>
          <a:endParaRPr lang="ru-RU"/>
        </a:p>
      </dgm:t>
    </dgm:pt>
    <dgm:pt modelId="{339F9DAB-139B-449E-910F-B1CB6CD96053}" type="sibTrans" cxnId="{8BA370B7-7918-4FFB-86BD-CCFCE2FA7218}">
      <dgm:prSet/>
      <dgm:spPr/>
      <dgm:t>
        <a:bodyPr/>
        <a:lstStyle/>
        <a:p>
          <a:endParaRPr lang="ru-RU"/>
        </a:p>
      </dgm:t>
    </dgm:pt>
    <dgm:pt modelId="{D280719D-5354-4A97-86BB-8BB38B2656C8}">
      <dgm:prSet phldrT="[Текст]" custT="1"/>
      <dgm:spPr>
        <a:solidFill>
          <a:srgbClr val="FF9933">
            <a:alpha val="90000"/>
          </a:srgbClr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000" dirty="0" smtClean="0">
              <a:latin typeface="Century Gothic" pitchFamily="34" charset="0"/>
            </a:rPr>
            <a:t>методи</a:t>
          </a:r>
          <a:endParaRPr lang="ru-RU" sz="2000" dirty="0">
            <a:latin typeface="Century Gothic" pitchFamily="34" charset="0"/>
          </a:endParaRPr>
        </a:p>
      </dgm:t>
    </dgm:pt>
    <dgm:pt modelId="{3A479147-813C-4CB4-970D-939FA9C9C7EA}" type="parTrans" cxnId="{896C79BC-FCD7-4BF0-8480-21584849C233}">
      <dgm:prSet/>
      <dgm:spPr/>
      <dgm:t>
        <a:bodyPr/>
        <a:lstStyle/>
        <a:p>
          <a:endParaRPr lang="ru-RU"/>
        </a:p>
      </dgm:t>
    </dgm:pt>
    <dgm:pt modelId="{85703E7E-CAD8-442B-BB60-8F6C5A26345F}" type="sibTrans" cxnId="{896C79BC-FCD7-4BF0-8480-21584849C233}">
      <dgm:prSet/>
      <dgm:spPr/>
      <dgm:t>
        <a:bodyPr/>
        <a:lstStyle/>
        <a:p>
          <a:endParaRPr lang="ru-RU"/>
        </a:p>
      </dgm:t>
    </dgm:pt>
    <dgm:pt modelId="{13F56F57-E3C6-41F6-854C-88D9D9F28457}">
      <dgm:prSet phldrT="[Текст]" custT="1"/>
      <dgm:spPr>
        <a:solidFill>
          <a:srgbClr val="FF9933">
            <a:alpha val="90000"/>
          </a:srgbClr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000" dirty="0" smtClean="0">
              <a:latin typeface="Century Gothic" pitchFamily="34" charset="0"/>
            </a:rPr>
            <a:t>алгоритми</a:t>
          </a:r>
          <a:r>
            <a:rPr lang="uk-UA" sz="1700" dirty="0" smtClean="0"/>
            <a:t> </a:t>
          </a:r>
          <a:r>
            <a:rPr lang="uk-UA" sz="2000" dirty="0" smtClean="0">
              <a:latin typeface="Century Gothic" pitchFamily="34" charset="0"/>
            </a:rPr>
            <a:t>і програми</a:t>
          </a:r>
          <a:endParaRPr lang="ru-RU" sz="2000" dirty="0">
            <a:latin typeface="Century Gothic" pitchFamily="34" charset="0"/>
          </a:endParaRPr>
        </a:p>
      </dgm:t>
    </dgm:pt>
    <dgm:pt modelId="{22245192-E5F7-4469-8551-2334042B6E7D}" type="parTrans" cxnId="{809251ED-8FFF-47CA-96A0-B73CFB64DA09}">
      <dgm:prSet/>
      <dgm:spPr>
        <a:solidFill>
          <a:srgbClr val="669900"/>
        </a:solidFill>
      </dgm:spPr>
      <dgm:t>
        <a:bodyPr/>
        <a:lstStyle/>
        <a:p>
          <a:endParaRPr lang="ru-RU"/>
        </a:p>
      </dgm:t>
    </dgm:pt>
    <dgm:pt modelId="{F0A2DB9C-B2E3-4896-B127-51A90B966E59}" type="sibTrans" cxnId="{809251ED-8FFF-47CA-96A0-B73CFB64DA09}">
      <dgm:prSet/>
      <dgm:spPr/>
      <dgm:t>
        <a:bodyPr/>
        <a:lstStyle/>
        <a:p>
          <a:endParaRPr lang="ru-RU"/>
        </a:p>
      </dgm:t>
    </dgm:pt>
    <dgm:pt modelId="{76F59601-12D8-4C0E-971E-5BD42C71D753}">
      <dgm:prSet phldrT="[Текст]" custT="1"/>
      <dgm:spPr>
        <a:solidFill>
          <a:srgbClr val="808000"/>
        </a:solidFill>
        <a:ln>
          <a:solidFill>
            <a:schemeClr val="accent4">
              <a:lumMod val="50000"/>
              <a:lumOff val="50000"/>
            </a:schemeClr>
          </a:solidFill>
        </a:ln>
      </dgm:spPr>
      <dgm:t>
        <a:bodyPr/>
        <a:lstStyle/>
        <a:p>
          <a:r>
            <a:rPr lang="uk-UA" sz="2400" b="1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Допоміжні</a:t>
          </a:r>
          <a:endParaRPr lang="ru-RU" sz="2400" b="1" dirty="0">
            <a:solidFill>
              <a:schemeClr val="tx1"/>
            </a:solidFill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gm:t>
    </dgm:pt>
    <dgm:pt modelId="{8ABAE219-D5F1-455C-B6F5-1BE64CF45635}" type="parTrans" cxnId="{9F79CEA7-FE48-48AF-888F-3982BF7A726B}">
      <dgm:prSet/>
      <dgm:spPr/>
      <dgm:t>
        <a:bodyPr/>
        <a:lstStyle/>
        <a:p>
          <a:endParaRPr lang="ru-RU"/>
        </a:p>
      </dgm:t>
    </dgm:pt>
    <dgm:pt modelId="{7FE3FDAA-E5B7-45E7-9E90-810ABAB715C4}" type="sibTrans" cxnId="{9F79CEA7-FE48-48AF-888F-3982BF7A726B}">
      <dgm:prSet/>
      <dgm:spPr/>
      <dgm:t>
        <a:bodyPr/>
        <a:lstStyle/>
        <a:p>
          <a:endParaRPr lang="ru-RU"/>
        </a:p>
      </dgm:t>
    </dgm:pt>
    <dgm:pt modelId="{C38F8D04-247C-4D34-A7EC-AB5793F43169}" type="pres">
      <dgm:prSet presAssocID="{FBBAFECA-7C55-43A4-B53E-338833BC96B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13A9D0E-7A0C-477C-A211-2C17934C0C3F}" type="pres">
      <dgm:prSet presAssocID="{D9149A76-C3E9-4B00-A26A-7298DDFBC2FF}" presName="root" presStyleCnt="0"/>
      <dgm:spPr/>
    </dgm:pt>
    <dgm:pt modelId="{B5987BB0-68E9-40F5-B5CC-5D42FEDAFBA8}" type="pres">
      <dgm:prSet presAssocID="{D9149A76-C3E9-4B00-A26A-7298DDFBC2FF}" presName="rootComposite" presStyleCnt="0"/>
      <dgm:spPr/>
    </dgm:pt>
    <dgm:pt modelId="{1435D121-A869-4C30-BCDA-ADE10C194630}" type="pres">
      <dgm:prSet presAssocID="{D9149A76-C3E9-4B00-A26A-7298DDFBC2FF}" presName="rootText" presStyleLbl="node1" presStyleIdx="0" presStyleCnt="3" custScaleX="130188"/>
      <dgm:spPr/>
      <dgm:t>
        <a:bodyPr/>
        <a:lstStyle/>
        <a:p>
          <a:endParaRPr lang="ru-RU"/>
        </a:p>
      </dgm:t>
    </dgm:pt>
    <dgm:pt modelId="{11304023-D085-4B7F-BB16-2CC52BF93890}" type="pres">
      <dgm:prSet presAssocID="{D9149A76-C3E9-4B00-A26A-7298DDFBC2FF}" presName="rootConnector" presStyleLbl="node1" presStyleIdx="0" presStyleCnt="3"/>
      <dgm:spPr/>
      <dgm:t>
        <a:bodyPr/>
        <a:lstStyle/>
        <a:p>
          <a:endParaRPr lang="ru-RU"/>
        </a:p>
      </dgm:t>
    </dgm:pt>
    <dgm:pt modelId="{17A71792-DF0E-4E5A-BA3A-AB162A7137CF}" type="pres">
      <dgm:prSet presAssocID="{D9149A76-C3E9-4B00-A26A-7298DDFBC2FF}" presName="childShape" presStyleCnt="0"/>
      <dgm:spPr/>
    </dgm:pt>
    <dgm:pt modelId="{1BA7C216-6544-4F80-94CD-19F24A1641D0}" type="pres">
      <dgm:prSet presAssocID="{238856B4-35CA-4BB2-A20B-0F48FB6FF5EF}" presName="Name13" presStyleLbl="parChTrans1D2" presStyleIdx="0" presStyleCnt="5"/>
      <dgm:spPr/>
      <dgm:t>
        <a:bodyPr/>
        <a:lstStyle/>
        <a:p>
          <a:endParaRPr lang="ru-RU"/>
        </a:p>
      </dgm:t>
    </dgm:pt>
    <dgm:pt modelId="{9055FF59-15BE-4766-80A6-B7168DB1B7C3}" type="pres">
      <dgm:prSet presAssocID="{B20F25D9-A26E-4A30-B925-C8AD2D33E312}" presName="childText" presStyleLbl="bgAcc1" presStyleIdx="0" presStyleCnt="5" custScaleX="12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DA0286-04E6-410E-A40F-B57BE0C29067}" type="pres">
      <dgm:prSet presAssocID="{8F6CF381-3C37-4BD0-A8B4-E27C0D4CD8B6}" presName="Name13" presStyleLbl="parChTrans1D2" presStyleIdx="1" presStyleCnt="5"/>
      <dgm:spPr/>
      <dgm:t>
        <a:bodyPr/>
        <a:lstStyle/>
        <a:p>
          <a:endParaRPr lang="ru-RU"/>
        </a:p>
      </dgm:t>
    </dgm:pt>
    <dgm:pt modelId="{82B33A4B-687D-47D5-A1E7-C4B0BBD3F43E}" type="pres">
      <dgm:prSet presAssocID="{7BB94D24-6CA2-4CCA-9D63-A9FE64E043E9}" presName="childText" presStyleLbl="bgAcc1" presStyleIdx="1" presStyleCnt="5" custScaleX="12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A567B6-CAF6-4D7C-8BE3-D3950FFB4A97}" type="pres">
      <dgm:prSet presAssocID="{22245192-E5F7-4469-8551-2334042B6E7D}" presName="Name13" presStyleLbl="parChTrans1D2" presStyleIdx="2" presStyleCnt="5"/>
      <dgm:spPr/>
      <dgm:t>
        <a:bodyPr/>
        <a:lstStyle/>
        <a:p>
          <a:endParaRPr lang="ru-RU"/>
        </a:p>
      </dgm:t>
    </dgm:pt>
    <dgm:pt modelId="{7DD66078-EBFF-4E41-B581-85B664F72515}" type="pres">
      <dgm:prSet presAssocID="{13F56F57-E3C6-41F6-854C-88D9D9F28457}" presName="childText" presStyleLbl="bgAcc1" presStyleIdx="2" presStyleCnt="5" custScaleX="12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AFF10D-05F1-4AFD-80E4-8807C41AAFB5}" type="pres">
      <dgm:prSet presAssocID="{540AE526-862B-4C22-A72F-62BD6464BD4E}" presName="root" presStyleCnt="0"/>
      <dgm:spPr/>
    </dgm:pt>
    <dgm:pt modelId="{20B36ECA-6C5F-4532-9746-DB24091713E7}" type="pres">
      <dgm:prSet presAssocID="{540AE526-862B-4C22-A72F-62BD6464BD4E}" presName="rootComposite" presStyleCnt="0"/>
      <dgm:spPr/>
    </dgm:pt>
    <dgm:pt modelId="{773261FA-8510-4DE1-93C1-D9AF0EE4CFF8}" type="pres">
      <dgm:prSet presAssocID="{540AE526-862B-4C22-A72F-62BD6464BD4E}" presName="rootText" presStyleLbl="node1" presStyleIdx="1" presStyleCnt="3" custScaleX="178191"/>
      <dgm:spPr/>
      <dgm:t>
        <a:bodyPr/>
        <a:lstStyle/>
        <a:p>
          <a:endParaRPr lang="ru-RU"/>
        </a:p>
      </dgm:t>
    </dgm:pt>
    <dgm:pt modelId="{3EEBF92A-19DA-4271-953D-A80567AD1227}" type="pres">
      <dgm:prSet presAssocID="{540AE526-862B-4C22-A72F-62BD6464BD4E}" presName="rootConnector" presStyleLbl="node1" presStyleIdx="1" presStyleCnt="3"/>
      <dgm:spPr/>
      <dgm:t>
        <a:bodyPr/>
        <a:lstStyle/>
        <a:p>
          <a:endParaRPr lang="ru-RU"/>
        </a:p>
      </dgm:t>
    </dgm:pt>
    <dgm:pt modelId="{A070D299-C99B-40FF-9128-8087E98B539C}" type="pres">
      <dgm:prSet presAssocID="{540AE526-862B-4C22-A72F-62BD6464BD4E}" presName="childShape" presStyleCnt="0"/>
      <dgm:spPr/>
    </dgm:pt>
    <dgm:pt modelId="{78CE520C-E595-4783-B87D-6779A4ED2836}" type="pres">
      <dgm:prSet presAssocID="{7D099221-B367-4DB1-815E-6352A3C72032}" presName="Name13" presStyleLbl="parChTrans1D2" presStyleIdx="3" presStyleCnt="5"/>
      <dgm:spPr/>
      <dgm:t>
        <a:bodyPr/>
        <a:lstStyle/>
        <a:p>
          <a:endParaRPr lang="ru-RU"/>
        </a:p>
      </dgm:t>
    </dgm:pt>
    <dgm:pt modelId="{63DEAEF1-E10D-4D4B-8E18-D150124EB824}" type="pres">
      <dgm:prSet presAssocID="{B2EB3041-019A-4244-B818-FC4BC0F144A1}" presName="childText" presStyleLbl="bgAcc1" presStyleIdx="3" presStyleCnt="5" custScaleX="12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D7400-EDB9-4D00-841B-1EB95E12750B}" type="pres">
      <dgm:prSet presAssocID="{3A479147-813C-4CB4-970D-939FA9C9C7EA}" presName="Name13" presStyleLbl="parChTrans1D2" presStyleIdx="4" presStyleCnt="5"/>
      <dgm:spPr/>
      <dgm:t>
        <a:bodyPr/>
        <a:lstStyle/>
        <a:p>
          <a:endParaRPr lang="ru-RU"/>
        </a:p>
      </dgm:t>
    </dgm:pt>
    <dgm:pt modelId="{ECEE2888-02A7-4EE8-BC4E-1833323265DB}" type="pres">
      <dgm:prSet presAssocID="{D280719D-5354-4A97-86BB-8BB38B2656C8}" presName="childText" presStyleLbl="bgAcc1" presStyleIdx="4" presStyleCnt="5" custScaleX="12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740C6-E78E-4723-B297-C165BDB2D2CA}" type="pres">
      <dgm:prSet presAssocID="{76F59601-12D8-4C0E-971E-5BD42C71D753}" presName="root" presStyleCnt="0"/>
      <dgm:spPr/>
    </dgm:pt>
    <dgm:pt modelId="{B8BCD7E8-4BE6-421A-A0D6-1F7B1C474C1F}" type="pres">
      <dgm:prSet presAssocID="{76F59601-12D8-4C0E-971E-5BD42C71D753}" presName="rootComposite" presStyleCnt="0"/>
      <dgm:spPr/>
    </dgm:pt>
    <dgm:pt modelId="{47A7D7FF-0733-4EE2-8C10-3D60223A8AD8}" type="pres">
      <dgm:prSet presAssocID="{76F59601-12D8-4C0E-971E-5BD42C71D753}" presName="rootText" presStyleLbl="node1" presStyleIdx="2" presStyleCnt="3" custScaleX="131108"/>
      <dgm:spPr/>
      <dgm:t>
        <a:bodyPr/>
        <a:lstStyle/>
        <a:p>
          <a:endParaRPr lang="ru-RU"/>
        </a:p>
      </dgm:t>
    </dgm:pt>
    <dgm:pt modelId="{0A064B24-37D2-4E9E-8C4F-AEDD93EA19FC}" type="pres">
      <dgm:prSet presAssocID="{76F59601-12D8-4C0E-971E-5BD42C71D753}" presName="rootConnector" presStyleLbl="node1" presStyleIdx="2" presStyleCnt="3"/>
      <dgm:spPr/>
      <dgm:t>
        <a:bodyPr/>
        <a:lstStyle/>
        <a:p>
          <a:endParaRPr lang="ru-RU"/>
        </a:p>
      </dgm:t>
    </dgm:pt>
    <dgm:pt modelId="{DC11B877-3945-4159-B15D-65B4188222E9}" type="pres">
      <dgm:prSet presAssocID="{76F59601-12D8-4C0E-971E-5BD42C71D753}" presName="childShape" presStyleCnt="0"/>
      <dgm:spPr/>
    </dgm:pt>
  </dgm:ptLst>
  <dgm:cxnLst>
    <dgm:cxn modelId="{AC424880-7AE3-4764-BDF8-9D0845D4A5E6}" type="presOf" srcId="{FBBAFECA-7C55-43A4-B53E-338833BC96BD}" destId="{C38F8D04-247C-4D34-A7EC-AB5793F43169}" srcOrd="0" destOrd="0" presId="urn:microsoft.com/office/officeart/2005/8/layout/hierarchy3"/>
    <dgm:cxn modelId="{0BC61D53-75D4-4ED6-9F0E-4383604D0A73}" type="presOf" srcId="{B2EB3041-019A-4244-B818-FC4BC0F144A1}" destId="{63DEAEF1-E10D-4D4B-8E18-D150124EB824}" srcOrd="0" destOrd="0" presId="urn:microsoft.com/office/officeart/2005/8/layout/hierarchy3"/>
    <dgm:cxn modelId="{59E087ED-145A-48E6-B677-DE0AF7D88FA6}" type="presOf" srcId="{7D099221-B367-4DB1-815E-6352A3C72032}" destId="{78CE520C-E595-4783-B87D-6779A4ED2836}" srcOrd="0" destOrd="0" presId="urn:microsoft.com/office/officeart/2005/8/layout/hierarchy3"/>
    <dgm:cxn modelId="{809251ED-8FFF-47CA-96A0-B73CFB64DA09}" srcId="{D9149A76-C3E9-4B00-A26A-7298DDFBC2FF}" destId="{13F56F57-E3C6-41F6-854C-88D9D9F28457}" srcOrd="2" destOrd="0" parTransId="{22245192-E5F7-4469-8551-2334042B6E7D}" sibTransId="{F0A2DB9C-B2E3-4896-B127-51A90B966E59}"/>
    <dgm:cxn modelId="{F0E2009D-5DCE-45E1-8705-4B247ECFBFCC}" type="presOf" srcId="{8F6CF381-3C37-4BD0-A8B4-E27C0D4CD8B6}" destId="{4ADA0286-04E6-410E-A40F-B57BE0C29067}" srcOrd="0" destOrd="0" presId="urn:microsoft.com/office/officeart/2005/8/layout/hierarchy3"/>
    <dgm:cxn modelId="{8ACBC727-988E-4292-A340-099ADAD198E9}" type="presOf" srcId="{3A479147-813C-4CB4-970D-939FA9C9C7EA}" destId="{B06D7400-EDB9-4D00-841B-1EB95E12750B}" srcOrd="0" destOrd="0" presId="urn:microsoft.com/office/officeart/2005/8/layout/hierarchy3"/>
    <dgm:cxn modelId="{53C8B8DC-0718-421C-954F-30F6706232E7}" type="presOf" srcId="{540AE526-862B-4C22-A72F-62BD6464BD4E}" destId="{773261FA-8510-4DE1-93C1-D9AF0EE4CFF8}" srcOrd="0" destOrd="0" presId="urn:microsoft.com/office/officeart/2005/8/layout/hierarchy3"/>
    <dgm:cxn modelId="{C7A7B29F-6A5C-488C-8554-634AB03DE616}" srcId="{FBBAFECA-7C55-43A4-B53E-338833BC96BD}" destId="{540AE526-862B-4C22-A72F-62BD6464BD4E}" srcOrd="1" destOrd="0" parTransId="{5241EF79-0496-45A0-A83C-0D6DBA0D9D82}" sibTransId="{841EF453-5CA2-4F01-B1E9-57CCDF033125}"/>
    <dgm:cxn modelId="{72E761D9-9C30-45B5-835F-5A481DC078B8}" srcId="{FBBAFECA-7C55-43A4-B53E-338833BC96BD}" destId="{D9149A76-C3E9-4B00-A26A-7298DDFBC2FF}" srcOrd="0" destOrd="0" parTransId="{83602EC2-E5EA-420B-A746-E059EF3D4AEB}" sibTransId="{AA835E5F-77C6-433A-AAC1-D4F29C0F989E}"/>
    <dgm:cxn modelId="{9F79CEA7-FE48-48AF-888F-3982BF7A726B}" srcId="{FBBAFECA-7C55-43A4-B53E-338833BC96BD}" destId="{76F59601-12D8-4C0E-971E-5BD42C71D753}" srcOrd="2" destOrd="0" parTransId="{8ABAE219-D5F1-455C-B6F5-1BE64CF45635}" sibTransId="{7FE3FDAA-E5B7-45E7-9E90-810ABAB715C4}"/>
    <dgm:cxn modelId="{13BC709B-2D59-4899-A016-B2C0958F1576}" type="presOf" srcId="{76F59601-12D8-4C0E-971E-5BD42C71D753}" destId="{47A7D7FF-0733-4EE2-8C10-3D60223A8AD8}" srcOrd="0" destOrd="0" presId="urn:microsoft.com/office/officeart/2005/8/layout/hierarchy3"/>
    <dgm:cxn modelId="{C0AB8A56-9883-43AF-8357-D0831B5D8B18}" type="presOf" srcId="{22245192-E5F7-4469-8551-2334042B6E7D}" destId="{48A567B6-CAF6-4D7C-8BE3-D3950FFB4A97}" srcOrd="0" destOrd="0" presId="urn:microsoft.com/office/officeart/2005/8/layout/hierarchy3"/>
    <dgm:cxn modelId="{358A803E-7827-4435-95B9-F620A2E1D0A0}" type="presOf" srcId="{D280719D-5354-4A97-86BB-8BB38B2656C8}" destId="{ECEE2888-02A7-4EE8-BC4E-1833323265DB}" srcOrd="0" destOrd="0" presId="urn:microsoft.com/office/officeart/2005/8/layout/hierarchy3"/>
    <dgm:cxn modelId="{8140AC2C-A38D-4213-9804-9B688CBB4A42}" type="presOf" srcId="{13F56F57-E3C6-41F6-854C-88D9D9F28457}" destId="{7DD66078-EBFF-4E41-B581-85B664F72515}" srcOrd="0" destOrd="0" presId="urn:microsoft.com/office/officeart/2005/8/layout/hierarchy3"/>
    <dgm:cxn modelId="{74512D10-CC5D-46C1-BD14-F0539DEBDC00}" type="presOf" srcId="{540AE526-862B-4C22-A72F-62BD6464BD4E}" destId="{3EEBF92A-19DA-4271-953D-A80567AD1227}" srcOrd="1" destOrd="0" presId="urn:microsoft.com/office/officeart/2005/8/layout/hierarchy3"/>
    <dgm:cxn modelId="{8BA370B7-7918-4FFB-86BD-CCFCE2FA7218}" srcId="{540AE526-862B-4C22-A72F-62BD6464BD4E}" destId="{B2EB3041-019A-4244-B818-FC4BC0F144A1}" srcOrd="0" destOrd="0" parTransId="{7D099221-B367-4DB1-815E-6352A3C72032}" sibTransId="{339F9DAB-139B-449E-910F-B1CB6CD96053}"/>
    <dgm:cxn modelId="{896C79BC-FCD7-4BF0-8480-21584849C233}" srcId="{540AE526-862B-4C22-A72F-62BD6464BD4E}" destId="{D280719D-5354-4A97-86BB-8BB38B2656C8}" srcOrd="1" destOrd="0" parTransId="{3A479147-813C-4CB4-970D-939FA9C9C7EA}" sibTransId="{85703E7E-CAD8-442B-BB60-8F6C5A26345F}"/>
    <dgm:cxn modelId="{B8A515DF-9323-445A-9956-77B7E69F7EC4}" type="presOf" srcId="{B20F25D9-A26E-4A30-B925-C8AD2D33E312}" destId="{9055FF59-15BE-4766-80A6-B7168DB1B7C3}" srcOrd="0" destOrd="0" presId="urn:microsoft.com/office/officeart/2005/8/layout/hierarchy3"/>
    <dgm:cxn modelId="{751FE298-0E68-4CF2-9EA1-CDDCE45454F5}" type="presOf" srcId="{7BB94D24-6CA2-4CCA-9D63-A9FE64E043E9}" destId="{82B33A4B-687D-47D5-A1E7-C4B0BBD3F43E}" srcOrd="0" destOrd="0" presId="urn:microsoft.com/office/officeart/2005/8/layout/hierarchy3"/>
    <dgm:cxn modelId="{419EDF19-CF06-4426-8CC0-DDCE10776997}" srcId="{D9149A76-C3E9-4B00-A26A-7298DDFBC2FF}" destId="{7BB94D24-6CA2-4CCA-9D63-A9FE64E043E9}" srcOrd="1" destOrd="0" parTransId="{8F6CF381-3C37-4BD0-A8B4-E27C0D4CD8B6}" sibTransId="{B81D14DB-F6F1-455C-9CAD-E86843BE3DFF}"/>
    <dgm:cxn modelId="{7A2E94C6-30B1-4F2C-8AD0-4F532A9C0F65}" type="presOf" srcId="{D9149A76-C3E9-4B00-A26A-7298DDFBC2FF}" destId="{1435D121-A869-4C30-BCDA-ADE10C194630}" srcOrd="0" destOrd="0" presId="urn:microsoft.com/office/officeart/2005/8/layout/hierarchy3"/>
    <dgm:cxn modelId="{997F186E-2197-4D95-94AA-E60AB11CB8D6}" type="presOf" srcId="{76F59601-12D8-4C0E-971E-5BD42C71D753}" destId="{0A064B24-37D2-4E9E-8C4F-AEDD93EA19FC}" srcOrd="1" destOrd="0" presId="urn:microsoft.com/office/officeart/2005/8/layout/hierarchy3"/>
    <dgm:cxn modelId="{C85F9B95-59FA-45B7-97C1-E0224A0AA0C1}" type="presOf" srcId="{238856B4-35CA-4BB2-A20B-0F48FB6FF5EF}" destId="{1BA7C216-6544-4F80-94CD-19F24A1641D0}" srcOrd="0" destOrd="0" presId="urn:microsoft.com/office/officeart/2005/8/layout/hierarchy3"/>
    <dgm:cxn modelId="{A38C2CB9-D19E-4E0B-95AD-6F64FEECF432}" type="presOf" srcId="{D9149A76-C3E9-4B00-A26A-7298DDFBC2FF}" destId="{11304023-D085-4B7F-BB16-2CC52BF93890}" srcOrd="1" destOrd="0" presId="urn:microsoft.com/office/officeart/2005/8/layout/hierarchy3"/>
    <dgm:cxn modelId="{2CA68289-8B75-42E1-9CD9-5D0A876D14C7}" srcId="{D9149A76-C3E9-4B00-A26A-7298DDFBC2FF}" destId="{B20F25D9-A26E-4A30-B925-C8AD2D33E312}" srcOrd="0" destOrd="0" parTransId="{238856B4-35CA-4BB2-A20B-0F48FB6FF5EF}" sibTransId="{31C09A94-D1C0-4F1B-AACC-24267EB7039E}"/>
    <dgm:cxn modelId="{C98430DC-DC57-49C0-B63C-2A5A7C41A302}" type="presParOf" srcId="{C38F8D04-247C-4D34-A7EC-AB5793F43169}" destId="{913A9D0E-7A0C-477C-A211-2C17934C0C3F}" srcOrd="0" destOrd="0" presId="urn:microsoft.com/office/officeart/2005/8/layout/hierarchy3"/>
    <dgm:cxn modelId="{CDCF24C8-D704-456F-AF4C-32DFB6F3C80B}" type="presParOf" srcId="{913A9D0E-7A0C-477C-A211-2C17934C0C3F}" destId="{B5987BB0-68E9-40F5-B5CC-5D42FEDAFBA8}" srcOrd="0" destOrd="0" presId="urn:microsoft.com/office/officeart/2005/8/layout/hierarchy3"/>
    <dgm:cxn modelId="{C0FEC709-10D4-4500-93D1-18503D90A8F9}" type="presParOf" srcId="{B5987BB0-68E9-40F5-B5CC-5D42FEDAFBA8}" destId="{1435D121-A869-4C30-BCDA-ADE10C194630}" srcOrd="0" destOrd="0" presId="urn:microsoft.com/office/officeart/2005/8/layout/hierarchy3"/>
    <dgm:cxn modelId="{99711D9A-E5AD-4611-AA29-67A51E10D153}" type="presParOf" srcId="{B5987BB0-68E9-40F5-B5CC-5D42FEDAFBA8}" destId="{11304023-D085-4B7F-BB16-2CC52BF93890}" srcOrd="1" destOrd="0" presId="urn:microsoft.com/office/officeart/2005/8/layout/hierarchy3"/>
    <dgm:cxn modelId="{4C781F22-D1AE-4C63-8CAB-73B97AD63309}" type="presParOf" srcId="{913A9D0E-7A0C-477C-A211-2C17934C0C3F}" destId="{17A71792-DF0E-4E5A-BA3A-AB162A7137CF}" srcOrd="1" destOrd="0" presId="urn:microsoft.com/office/officeart/2005/8/layout/hierarchy3"/>
    <dgm:cxn modelId="{44B59531-64B1-481D-9C68-A4419FA0B61C}" type="presParOf" srcId="{17A71792-DF0E-4E5A-BA3A-AB162A7137CF}" destId="{1BA7C216-6544-4F80-94CD-19F24A1641D0}" srcOrd="0" destOrd="0" presId="urn:microsoft.com/office/officeart/2005/8/layout/hierarchy3"/>
    <dgm:cxn modelId="{693E07DF-1828-4624-94C9-F7A06041E02A}" type="presParOf" srcId="{17A71792-DF0E-4E5A-BA3A-AB162A7137CF}" destId="{9055FF59-15BE-4766-80A6-B7168DB1B7C3}" srcOrd="1" destOrd="0" presId="urn:microsoft.com/office/officeart/2005/8/layout/hierarchy3"/>
    <dgm:cxn modelId="{4031F524-BAE4-4B51-8D6F-5A1707B858E6}" type="presParOf" srcId="{17A71792-DF0E-4E5A-BA3A-AB162A7137CF}" destId="{4ADA0286-04E6-410E-A40F-B57BE0C29067}" srcOrd="2" destOrd="0" presId="urn:microsoft.com/office/officeart/2005/8/layout/hierarchy3"/>
    <dgm:cxn modelId="{024AC2C3-A19C-44CE-96E0-755D092129E0}" type="presParOf" srcId="{17A71792-DF0E-4E5A-BA3A-AB162A7137CF}" destId="{82B33A4B-687D-47D5-A1E7-C4B0BBD3F43E}" srcOrd="3" destOrd="0" presId="urn:microsoft.com/office/officeart/2005/8/layout/hierarchy3"/>
    <dgm:cxn modelId="{CA44C58D-E3CA-4BF6-B32B-E82D26E2E01F}" type="presParOf" srcId="{17A71792-DF0E-4E5A-BA3A-AB162A7137CF}" destId="{48A567B6-CAF6-4D7C-8BE3-D3950FFB4A97}" srcOrd="4" destOrd="0" presId="urn:microsoft.com/office/officeart/2005/8/layout/hierarchy3"/>
    <dgm:cxn modelId="{232277B5-3916-499C-833D-6152676CCCDE}" type="presParOf" srcId="{17A71792-DF0E-4E5A-BA3A-AB162A7137CF}" destId="{7DD66078-EBFF-4E41-B581-85B664F72515}" srcOrd="5" destOrd="0" presId="urn:microsoft.com/office/officeart/2005/8/layout/hierarchy3"/>
    <dgm:cxn modelId="{0B2F6332-06D1-4C88-A0A1-CD312C04E6DB}" type="presParOf" srcId="{C38F8D04-247C-4D34-A7EC-AB5793F43169}" destId="{C4AFF10D-05F1-4AFD-80E4-8807C41AAFB5}" srcOrd="1" destOrd="0" presId="urn:microsoft.com/office/officeart/2005/8/layout/hierarchy3"/>
    <dgm:cxn modelId="{B581533E-D29F-4BF1-9044-F948E67E95E7}" type="presParOf" srcId="{C4AFF10D-05F1-4AFD-80E4-8807C41AAFB5}" destId="{20B36ECA-6C5F-4532-9746-DB24091713E7}" srcOrd="0" destOrd="0" presId="urn:microsoft.com/office/officeart/2005/8/layout/hierarchy3"/>
    <dgm:cxn modelId="{79102B04-2F5E-4CD2-AC83-DC2E62CC7BA4}" type="presParOf" srcId="{20B36ECA-6C5F-4532-9746-DB24091713E7}" destId="{773261FA-8510-4DE1-93C1-D9AF0EE4CFF8}" srcOrd="0" destOrd="0" presId="urn:microsoft.com/office/officeart/2005/8/layout/hierarchy3"/>
    <dgm:cxn modelId="{57EA622C-6B18-4FAA-AA60-F23328E4AFF9}" type="presParOf" srcId="{20B36ECA-6C5F-4532-9746-DB24091713E7}" destId="{3EEBF92A-19DA-4271-953D-A80567AD1227}" srcOrd="1" destOrd="0" presId="urn:microsoft.com/office/officeart/2005/8/layout/hierarchy3"/>
    <dgm:cxn modelId="{1245F223-630D-45A5-8484-A105EAFA5A13}" type="presParOf" srcId="{C4AFF10D-05F1-4AFD-80E4-8807C41AAFB5}" destId="{A070D299-C99B-40FF-9128-8087E98B539C}" srcOrd="1" destOrd="0" presId="urn:microsoft.com/office/officeart/2005/8/layout/hierarchy3"/>
    <dgm:cxn modelId="{CB38953D-B2EA-4550-B567-093C71A208D0}" type="presParOf" srcId="{A070D299-C99B-40FF-9128-8087E98B539C}" destId="{78CE520C-E595-4783-B87D-6779A4ED2836}" srcOrd="0" destOrd="0" presId="urn:microsoft.com/office/officeart/2005/8/layout/hierarchy3"/>
    <dgm:cxn modelId="{6C11F7CF-B830-443F-BD7A-0FB3172C5B78}" type="presParOf" srcId="{A070D299-C99B-40FF-9128-8087E98B539C}" destId="{63DEAEF1-E10D-4D4B-8E18-D150124EB824}" srcOrd="1" destOrd="0" presId="urn:microsoft.com/office/officeart/2005/8/layout/hierarchy3"/>
    <dgm:cxn modelId="{4FC98E7A-D322-4879-8C72-9442BE8C9B17}" type="presParOf" srcId="{A070D299-C99B-40FF-9128-8087E98B539C}" destId="{B06D7400-EDB9-4D00-841B-1EB95E12750B}" srcOrd="2" destOrd="0" presId="urn:microsoft.com/office/officeart/2005/8/layout/hierarchy3"/>
    <dgm:cxn modelId="{8980F4D2-4DB2-45D1-9076-B7758AFCE2AD}" type="presParOf" srcId="{A070D299-C99B-40FF-9128-8087E98B539C}" destId="{ECEE2888-02A7-4EE8-BC4E-1833323265DB}" srcOrd="3" destOrd="0" presId="urn:microsoft.com/office/officeart/2005/8/layout/hierarchy3"/>
    <dgm:cxn modelId="{91895446-6F2D-46D0-89C1-9F10F4F9D013}" type="presParOf" srcId="{C38F8D04-247C-4D34-A7EC-AB5793F43169}" destId="{052740C6-E78E-4723-B297-C165BDB2D2CA}" srcOrd="2" destOrd="0" presId="urn:microsoft.com/office/officeart/2005/8/layout/hierarchy3"/>
    <dgm:cxn modelId="{4A24FDEE-2D57-4E95-B6D4-59231385B65E}" type="presParOf" srcId="{052740C6-E78E-4723-B297-C165BDB2D2CA}" destId="{B8BCD7E8-4BE6-421A-A0D6-1F7B1C474C1F}" srcOrd="0" destOrd="0" presId="urn:microsoft.com/office/officeart/2005/8/layout/hierarchy3"/>
    <dgm:cxn modelId="{E35A20B4-98EE-441B-918F-63BA69BB2D17}" type="presParOf" srcId="{B8BCD7E8-4BE6-421A-A0D6-1F7B1C474C1F}" destId="{47A7D7FF-0733-4EE2-8C10-3D60223A8AD8}" srcOrd="0" destOrd="0" presId="urn:microsoft.com/office/officeart/2005/8/layout/hierarchy3"/>
    <dgm:cxn modelId="{D700CDCB-3F75-4935-BB10-4101D037482F}" type="presParOf" srcId="{B8BCD7E8-4BE6-421A-A0D6-1F7B1C474C1F}" destId="{0A064B24-37D2-4E9E-8C4F-AEDD93EA19FC}" srcOrd="1" destOrd="0" presId="urn:microsoft.com/office/officeart/2005/8/layout/hierarchy3"/>
    <dgm:cxn modelId="{0798D5D1-BF48-4085-99D5-7BCBA99A62DE}" type="presParOf" srcId="{052740C6-E78E-4723-B297-C165BDB2D2CA}" destId="{DC11B877-3945-4159-B15D-65B4188222E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82FB6F-A9E3-4C4E-A34F-52C27F8547EA}" type="doc">
      <dgm:prSet loTypeId="urn:microsoft.com/office/officeart/2005/8/layout/vProcess5" loCatId="process" qsTypeId="urn:microsoft.com/office/officeart/2005/8/quickstyle/3d1" qsCatId="3D" csTypeId="urn:microsoft.com/office/officeart/2005/8/colors/accent1_2#5" csCatId="accent1" phldr="1"/>
      <dgm:spPr/>
      <dgm:t>
        <a:bodyPr/>
        <a:lstStyle/>
        <a:p>
          <a:endParaRPr lang="ru-RU"/>
        </a:p>
      </dgm:t>
    </dgm:pt>
    <dgm:pt modelId="{3FFFC8CF-1FD0-45E4-B206-CDF3880F5792}">
      <dgm:prSet phldrT="[Текст]" custT="1"/>
      <dgm:spPr>
        <a:solidFill>
          <a:srgbClr val="CC3399"/>
        </a:solidFill>
      </dgm:spPr>
      <dgm:t>
        <a:bodyPr/>
        <a:lstStyle/>
        <a:p>
          <a:r>
            <a: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аналіз інформації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45415D9-A51E-4A01-B42D-028B273F6497}" type="parTrans" cxnId="{91488ECA-44CF-4B9A-A251-2C0734D42263}">
      <dgm:prSet/>
      <dgm:spPr/>
      <dgm:t>
        <a:bodyPr/>
        <a:lstStyle/>
        <a:p>
          <a:endParaRPr lang="ru-RU"/>
        </a:p>
      </dgm:t>
    </dgm:pt>
    <dgm:pt modelId="{EF039F10-6F2E-4EF2-97D9-7388252D5F7D}" type="sibTrans" cxnId="{91488ECA-44CF-4B9A-A251-2C0734D42263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8681DB6-ABF8-45B8-8F5D-8994AF19EC97}">
      <dgm:prSet phldrT="[Текст]" custT="1"/>
      <dgm:spPr>
        <a:solidFill>
          <a:srgbClr val="6666FF"/>
        </a:solidFill>
      </dgm:spPr>
      <dgm:t>
        <a:bodyPr/>
        <a:lstStyle/>
        <a:p>
          <a:r>
            <a: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синтез шуканого </a:t>
          </a:r>
          <a:r>
            <a:rPr lang="uk-UA" sz="3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розв</a:t>
          </a:r>
          <a:r>
            <a: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’</a:t>
          </a:r>
          <a:r>
            <a:rPr lang="uk-UA" sz="36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язку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9111BB9E-39CE-408E-BAC4-0404441E521E}" type="parTrans" cxnId="{875A4BA5-4C6D-4621-969B-9B6A7176B7D0}">
      <dgm:prSet/>
      <dgm:spPr/>
      <dgm:t>
        <a:bodyPr/>
        <a:lstStyle/>
        <a:p>
          <a:endParaRPr lang="ru-RU"/>
        </a:p>
      </dgm:t>
    </dgm:pt>
    <dgm:pt modelId="{E9B868F6-3608-4045-B1F7-14DD7B7FAAB7}" type="sibTrans" cxnId="{875A4BA5-4C6D-4621-969B-9B6A7176B7D0}">
      <dgm:prSet/>
      <dgm:spPr/>
      <dgm:t>
        <a:bodyPr/>
        <a:lstStyle/>
        <a:p>
          <a:endParaRPr lang="ru-RU"/>
        </a:p>
      </dgm:t>
    </dgm:pt>
    <dgm:pt modelId="{5B35BC7E-2256-45BB-A9A7-16683D3048E5}" type="pres">
      <dgm:prSet presAssocID="{3982FB6F-A9E3-4C4E-A34F-52C27F8547E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F9EF8-474A-43FF-BEE9-CBD7C42D2C26}" type="pres">
      <dgm:prSet presAssocID="{3982FB6F-A9E3-4C4E-A34F-52C27F8547EA}" presName="dummyMaxCanvas" presStyleCnt="0">
        <dgm:presLayoutVars/>
      </dgm:prSet>
      <dgm:spPr/>
    </dgm:pt>
    <dgm:pt modelId="{9581C240-6051-447A-86E1-239919A10413}" type="pres">
      <dgm:prSet presAssocID="{3982FB6F-A9E3-4C4E-A34F-52C27F8547EA}" presName="TwoNodes_1" presStyleLbl="node1" presStyleIdx="0" presStyleCnt="2" custLinFactY="-1563" custLinFactNeighborX="-4411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BB82B-4509-4A1D-A5DC-F05F6FD075BE}" type="pres">
      <dgm:prSet presAssocID="{3982FB6F-A9E3-4C4E-A34F-52C27F8547EA}" presName="TwoNodes_2" presStyleLbl="node1" presStyleIdx="1" presStyleCnt="2" custScaleX="102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E9631-97CA-44E3-8216-58994F72CC4F}" type="pres">
      <dgm:prSet presAssocID="{3982FB6F-A9E3-4C4E-A34F-52C27F8547E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C4A1C-68AE-4C63-8FA6-4168C19AAFA6}" type="pres">
      <dgm:prSet presAssocID="{3982FB6F-A9E3-4C4E-A34F-52C27F8547E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CAD68-41E4-47C8-B67D-D6FC98FED959}" type="pres">
      <dgm:prSet presAssocID="{3982FB6F-A9E3-4C4E-A34F-52C27F8547E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9136B7-30A4-49D1-8E19-EF7284208DB6}" type="presOf" srcId="{3982FB6F-A9E3-4C4E-A34F-52C27F8547EA}" destId="{5B35BC7E-2256-45BB-A9A7-16683D3048E5}" srcOrd="0" destOrd="0" presId="urn:microsoft.com/office/officeart/2005/8/layout/vProcess5"/>
    <dgm:cxn modelId="{86644E97-DCE5-4540-825C-86049A9D7C1A}" type="presOf" srcId="{3FFFC8CF-1FD0-45E4-B206-CDF3880F5792}" destId="{9581C240-6051-447A-86E1-239919A10413}" srcOrd="0" destOrd="0" presId="urn:microsoft.com/office/officeart/2005/8/layout/vProcess5"/>
    <dgm:cxn modelId="{855372E5-B217-46C4-866D-DABCEDEA3471}" type="presOf" srcId="{3FFFC8CF-1FD0-45E4-B206-CDF3880F5792}" destId="{122C4A1C-68AE-4C63-8FA6-4168C19AAFA6}" srcOrd="1" destOrd="0" presId="urn:microsoft.com/office/officeart/2005/8/layout/vProcess5"/>
    <dgm:cxn modelId="{A732AC80-23DE-4F8D-9A81-162CC68D7E6C}" type="presOf" srcId="{98681DB6-ABF8-45B8-8F5D-8994AF19EC97}" destId="{86CCAD68-41E4-47C8-B67D-D6FC98FED959}" srcOrd="1" destOrd="0" presId="urn:microsoft.com/office/officeart/2005/8/layout/vProcess5"/>
    <dgm:cxn modelId="{875A4BA5-4C6D-4621-969B-9B6A7176B7D0}" srcId="{3982FB6F-A9E3-4C4E-A34F-52C27F8547EA}" destId="{98681DB6-ABF8-45B8-8F5D-8994AF19EC97}" srcOrd="1" destOrd="0" parTransId="{9111BB9E-39CE-408E-BAC4-0404441E521E}" sibTransId="{E9B868F6-3608-4045-B1F7-14DD7B7FAAB7}"/>
    <dgm:cxn modelId="{F42FD308-5F80-4CED-9A40-F31DD733D2B0}" type="presOf" srcId="{98681DB6-ABF8-45B8-8F5D-8994AF19EC97}" destId="{0E6BB82B-4509-4A1D-A5DC-F05F6FD075BE}" srcOrd="0" destOrd="0" presId="urn:microsoft.com/office/officeart/2005/8/layout/vProcess5"/>
    <dgm:cxn modelId="{91488ECA-44CF-4B9A-A251-2C0734D42263}" srcId="{3982FB6F-A9E3-4C4E-A34F-52C27F8547EA}" destId="{3FFFC8CF-1FD0-45E4-B206-CDF3880F5792}" srcOrd="0" destOrd="0" parTransId="{045415D9-A51E-4A01-B42D-028B273F6497}" sibTransId="{EF039F10-6F2E-4EF2-97D9-7388252D5F7D}"/>
    <dgm:cxn modelId="{961A30EF-4B2D-421F-8CD5-874BC99B7650}" type="presOf" srcId="{EF039F10-6F2E-4EF2-97D9-7388252D5F7D}" destId="{254E9631-97CA-44E3-8216-58994F72CC4F}" srcOrd="0" destOrd="0" presId="urn:microsoft.com/office/officeart/2005/8/layout/vProcess5"/>
    <dgm:cxn modelId="{44B49E13-0351-475D-A5AF-38EAE5ED8E8B}" type="presParOf" srcId="{5B35BC7E-2256-45BB-A9A7-16683D3048E5}" destId="{4F7F9EF8-474A-43FF-BEE9-CBD7C42D2C26}" srcOrd="0" destOrd="0" presId="urn:microsoft.com/office/officeart/2005/8/layout/vProcess5"/>
    <dgm:cxn modelId="{BDCFD7B1-A31A-40EA-A3B9-FEA3D915540C}" type="presParOf" srcId="{5B35BC7E-2256-45BB-A9A7-16683D3048E5}" destId="{9581C240-6051-447A-86E1-239919A10413}" srcOrd="1" destOrd="0" presId="urn:microsoft.com/office/officeart/2005/8/layout/vProcess5"/>
    <dgm:cxn modelId="{0FC0D668-5602-497C-AD6B-3E5DAFFE98F3}" type="presParOf" srcId="{5B35BC7E-2256-45BB-A9A7-16683D3048E5}" destId="{0E6BB82B-4509-4A1D-A5DC-F05F6FD075BE}" srcOrd="2" destOrd="0" presId="urn:microsoft.com/office/officeart/2005/8/layout/vProcess5"/>
    <dgm:cxn modelId="{164E912A-FD54-4E52-BD93-F8C4844CCA95}" type="presParOf" srcId="{5B35BC7E-2256-45BB-A9A7-16683D3048E5}" destId="{254E9631-97CA-44E3-8216-58994F72CC4F}" srcOrd="3" destOrd="0" presId="urn:microsoft.com/office/officeart/2005/8/layout/vProcess5"/>
    <dgm:cxn modelId="{EA051424-0D79-42A4-9970-0C717D2607B0}" type="presParOf" srcId="{5B35BC7E-2256-45BB-A9A7-16683D3048E5}" destId="{122C4A1C-68AE-4C63-8FA6-4168C19AAFA6}" srcOrd="4" destOrd="0" presId="urn:microsoft.com/office/officeart/2005/8/layout/vProcess5"/>
    <dgm:cxn modelId="{07AE816A-871F-4034-AAE6-5D2479415AC5}" type="presParOf" srcId="{5B35BC7E-2256-45BB-A9A7-16683D3048E5}" destId="{86CCAD68-41E4-47C8-B67D-D6FC98FED95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82FB6F-A9E3-4C4E-A34F-52C27F8547EA}" type="doc">
      <dgm:prSet loTypeId="urn:microsoft.com/office/officeart/2005/8/layout/vProcess5" loCatId="process" qsTypeId="urn:microsoft.com/office/officeart/2005/8/quickstyle/3d1" qsCatId="3D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3FFFC8CF-1FD0-45E4-B206-CDF3880F5792}">
      <dgm:prSet phldrT="[Текст]" custT="1"/>
      <dgm:spPr>
        <a:solidFill>
          <a:srgbClr val="0066FF"/>
        </a:solidFill>
      </dgm:spPr>
      <dgm:t>
        <a:bodyPr/>
        <a:lstStyle/>
        <a:p>
          <a:r>
            <a: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метаморфічний (трансформаційний)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045415D9-A51E-4A01-B42D-028B273F6497}" type="parTrans" cxnId="{91488ECA-44CF-4B9A-A251-2C0734D42263}">
      <dgm:prSet/>
      <dgm:spPr/>
      <dgm:t>
        <a:bodyPr/>
        <a:lstStyle/>
        <a:p>
          <a:endParaRPr lang="ru-RU"/>
        </a:p>
      </dgm:t>
    </dgm:pt>
    <dgm:pt modelId="{EF039F10-6F2E-4EF2-97D9-7388252D5F7D}" type="sibTrans" cxnId="{91488ECA-44CF-4B9A-A251-2C0734D42263}">
      <dgm:prSet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8681DB6-ABF8-45B8-8F5D-8994AF19EC97}">
      <dgm:prSet phldrT="[Текст]" custT="1"/>
      <dgm:spPr>
        <a:solidFill>
          <a:srgbClr val="009900"/>
        </a:solidFill>
      </dgm:spPr>
      <dgm:t>
        <a:bodyPr/>
        <a:lstStyle/>
        <a:p>
          <a:r>
            <a:rPr lang="uk-UA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морфологічний</a:t>
          </a:r>
          <a:endParaRPr lang="ru-RU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gm:t>
    </dgm:pt>
    <dgm:pt modelId="{9111BB9E-39CE-408E-BAC4-0404441E521E}" type="parTrans" cxnId="{875A4BA5-4C6D-4621-969B-9B6A7176B7D0}">
      <dgm:prSet/>
      <dgm:spPr/>
      <dgm:t>
        <a:bodyPr/>
        <a:lstStyle/>
        <a:p>
          <a:endParaRPr lang="ru-RU"/>
        </a:p>
      </dgm:t>
    </dgm:pt>
    <dgm:pt modelId="{E9B868F6-3608-4045-B1F7-14DD7B7FAAB7}" type="sibTrans" cxnId="{875A4BA5-4C6D-4621-969B-9B6A7176B7D0}">
      <dgm:prSet/>
      <dgm:spPr/>
      <dgm:t>
        <a:bodyPr/>
        <a:lstStyle/>
        <a:p>
          <a:endParaRPr lang="ru-RU"/>
        </a:p>
      </dgm:t>
    </dgm:pt>
    <dgm:pt modelId="{5B35BC7E-2256-45BB-A9A7-16683D3048E5}" type="pres">
      <dgm:prSet presAssocID="{3982FB6F-A9E3-4C4E-A34F-52C27F8547E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7F9EF8-474A-43FF-BEE9-CBD7C42D2C26}" type="pres">
      <dgm:prSet presAssocID="{3982FB6F-A9E3-4C4E-A34F-52C27F8547EA}" presName="dummyMaxCanvas" presStyleCnt="0">
        <dgm:presLayoutVars/>
      </dgm:prSet>
      <dgm:spPr/>
    </dgm:pt>
    <dgm:pt modelId="{9581C240-6051-447A-86E1-239919A10413}" type="pres">
      <dgm:prSet presAssocID="{3982FB6F-A9E3-4C4E-A34F-52C27F8547EA}" presName="TwoNodes_1" presStyleLbl="node1" presStyleIdx="0" presStyleCnt="2" custScaleX="108527" custLinFactY="-1563" custLinFactNeighborX="-4411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BB82B-4509-4A1D-A5DC-F05F6FD075BE}" type="pres">
      <dgm:prSet presAssocID="{3982FB6F-A9E3-4C4E-A34F-52C27F8547EA}" presName="TwoNodes_2" presStyleLbl="node1" presStyleIdx="1" presStyleCnt="2" custScaleX="102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E9631-97CA-44E3-8216-58994F72CC4F}" type="pres">
      <dgm:prSet presAssocID="{3982FB6F-A9E3-4C4E-A34F-52C27F8547EA}" presName="TwoConn_1-2" presStyleLbl="f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C4A1C-68AE-4C63-8FA6-4168C19AAFA6}" type="pres">
      <dgm:prSet presAssocID="{3982FB6F-A9E3-4C4E-A34F-52C27F8547EA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CAD68-41E4-47C8-B67D-D6FC98FED959}" type="pres">
      <dgm:prSet presAssocID="{3982FB6F-A9E3-4C4E-A34F-52C27F8547EA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3C3669-D996-4A24-8923-6526D23FC3F2}" type="presOf" srcId="{98681DB6-ABF8-45B8-8F5D-8994AF19EC97}" destId="{86CCAD68-41E4-47C8-B67D-D6FC98FED959}" srcOrd="1" destOrd="0" presId="urn:microsoft.com/office/officeart/2005/8/layout/vProcess5"/>
    <dgm:cxn modelId="{30865008-B50A-4FD9-ABAE-48591A115861}" type="presOf" srcId="{98681DB6-ABF8-45B8-8F5D-8994AF19EC97}" destId="{0E6BB82B-4509-4A1D-A5DC-F05F6FD075BE}" srcOrd="0" destOrd="0" presId="urn:microsoft.com/office/officeart/2005/8/layout/vProcess5"/>
    <dgm:cxn modelId="{37C77291-9766-4ADB-8928-B621BA5B591D}" type="presOf" srcId="{3982FB6F-A9E3-4C4E-A34F-52C27F8547EA}" destId="{5B35BC7E-2256-45BB-A9A7-16683D3048E5}" srcOrd="0" destOrd="0" presId="urn:microsoft.com/office/officeart/2005/8/layout/vProcess5"/>
    <dgm:cxn modelId="{875A4BA5-4C6D-4621-969B-9B6A7176B7D0}" srcId="{3982FB6F-A9E3-4C4E-A34F-52C27F8547EA}" destId="{98681DB6-ABF8-45B8-8F5D-8994AF19EC97}" srcOrd="1" destOrd="0" parTransId="{9111BB9E-39CE-408E-BAC4-0404441E521E}" sibTransId="{E9B868F6-3608-4045-B1F7-14DD7B7FAAB7}"/>
    <dgm:cxn modelId="{91488ECA-44CF-4B9A-A251-2C0734D42263}" srcId="{3982FB6F-A9E3-4C4E-A34F-52C27F8547EA}" destId="{3FFFC8CF-1FD0-45E4-B206-CDF3880F5792}" srcOrd="0" destOrd="0" parTransId="{045415D9-A51E-4A01-B42D-028B273F6497}" sibTransId="{EF039F10-6F2E-4EF2-97D9-7388252D5F7D}"/>
    <dgm:cxn modelId="{F4DF34D8-DD2A-4688-841C-8EA69A7E20C1}" type="presOf" srcId="{3FFFC8CF-1FD0-45E4-B206-CDF3880F5792}" destId="{122C4A1C-68AE-4C63-8FA6-4168C19AAFA6}" srcOrd="1" destOrd="0" presId="urn:microsoft.com/office/officeart/2005/8/layout/vProcess5"/>
    <dgm:cxn modelId="{AD42F31E-E87A-41D1-9A5C-F1374810C143}" type="presOf" srcId="{3FFFC8CF-1FD0-45E4-B206-CDF3880F5792}" destId="{9581C240-6051-447A-86E1-239919A10413}" srcOrd="0" destOrd="0" presId="urn:microsoft.com/office/officeart/2005/8/layout/vProcess5"/>
    <dgm:cxn modelId="{4DBA0085-810C-4FA4-B01B-DA128FC61048}" type="presOf" srcId="{EF039F10-6F2E-4EF2-97D9-7388252D5F7D}" destId="{254E9631-97CA-44E3-8216-58994F72CC4F}" srcOrd="0" destOrd="0" presId="urn:microsoft.com/office/officeart/2005/8/layout/vProcess5"/>
    <dgm:cxn modelId="{F8E86A7B-EF5C-42C2-AC1F-1F14D77C0042}" type="presParOf" srcId="{5B35BC7E-2256-45BB-A9A7-16683D3048E5}" destId="{4F7F9EF8-474A-43FF-BEE9-CBD7C42D2C26}" srcOrd="0" destOrd="0" presId="urn:microsoft.com/office/officeart/2005/8/layout/vProcess5"/>
    <dgm:cxn modelId="{04DD40A9-B63C-4847-B8B7-A5E219582773}" type="presParOf" srcId="{5B35BC7E-2256-45BB-A9A7-16683D3048E5}" destId="{9581C240-6051-447A-86E1-239919A10413}" srcOrd="1" destOrd="0" presId="urn:microsoft.com/office/officeart/2005/8/layout/vProcess5"/>
    <dgm:cxn modelId="{C0640883-D867-422D-9F2F-4D267578C5F2}" type="presParOf" srcId="{5B35BC7E-2256-45BB-A9A7-16683D3048E5}" destId="{0E6BB82B-4509-4A1D-A5DC-F05F6FD075BE}" srcOrd="2" destOrd="0" presId="urn:microsoft.com/office/officeart/2005/8/layout/vProcess5"/>
    <dgm:cxn modelId="{B9EA8AE3-7263-4C0E-AC50-0FE76AE593AD}" type="presParOf" srcId="{5B35BC7E-2256-45BB-A9A7-16683D3048E5}" destId="{254E9631-97CA-44E3-8216-58994F72CC4F}" srcOrd="3" destOrd="0" presId="urn:microsoft.com/office/officeart/2005/8/layout/vProcess5"/>
    <dgm:cxn modelId="{D7DD38A5-0876-4B30-B977-D9617C54B258}" type="presParOf" srcId="{5B35BC7E-2256-45BB-A9A7-16683D3048E5}" destId="{122C4A1C-68AE-4C63-8FA6-4168C19AAFA6}" srcOrd="4" destOrd="0" presId="urn:microsoft.com/office/officeart/2005/8/layout/vProcess5"/>
    <dgm:cxn modelId="{042F3FEC-A854-458A-A709-812C6207EA2D}" type="presParOf" srcId="{5B35BC7E-2256-45BB-A9A7-16683D3048E5}" destId="{86CCAD68-41E4-47C8-B67D-D6FC98FED95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884281-8569-489E-9497-BE7433B2BB48}">
      <dsp:nvSpPr>
        <dsp:cNvPr id="0" name=""/>
        <dsp:cNvSpPr/>
      </dsp:nvSpPr>
      <dsp:spPr>
        <a:xfrm>
          <a:off x="3143233" y="2796891"/>
          <a:ext cx="3040696" cy="1782759"/>
        </a:xfrm>
        <a:prstGeom prst="ellipse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Види навчання в креативній дидактичній системі  </a:t>
          </a:r>
          <a:endParaRPr lang="ru-RU" sz="2000" b="1" kern="1200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3143233" y="2796891"/>
        <a:ext cx="3040696" cy="1782759"/>
      </dsp:txXfrm>
    </dsp:sp>
    <dsp:sp modelId="{E2C57357-E550-4AF1-8CDB-9F35986FA16B}">
      <dsp:nvSpPr>
        <dsp:cNvPr id="0" name=""/>
        <dsp:cNvSpPr/>
      </dsp:nvSpPr>
      <dsp:spPr>
        <a:xfrm rot="16136546">
          <a:off x="4317915" y="1884414"/>
          <a:ext cx="636910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16136546">
        <a:off x="4317915" y="1884414"/>
        <a:ext cx="636910" cy="659591"/>
      </dsp:txXfrm>
    </dsp:sp>
    <dsp:sp modelId="{5BDCC1EC-32AD-4AF8-8432-63CB6D468E32}">
      <dsp:nvSpPr>
        <dsp:cNvPr id="0" name=""/>
        <dsp:cNvSpPr/>
      </dsp:nvSpPr>
      <dsp:spPr>
        <a:xfrm>
          <a:off x="3261915" y="352568"/>
          <a:ext cx="2703121" cy="1242883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chemeClr val="bg1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Фронтальне</a:t>
          </a:r>
          <a:endParaRPr lang="ru-RU" sz="2000" b="1" kern="1200" dirty="0">
            <a:solidFill>
              <a:schemeClr val="bg1"/>
            </a:solidFill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3261915" y="352568"/>
        <a:ext cx="2703121" cy="1242883"/>
      </dsp:txXfrm>
    </dsp:sp>
    <dsp:sp modelId="{875F8ADE-25B0-42BB-99D6-981A0A5FB67A}">
      <dsp:nvSpPr>
        <dsp:cNvPr id="0" name=""/>
        <dsp:cNvSpPr/>
      </dsp:nvSpPr>
      <dsp:spPr>
        <a:xfrm rot="20261979">
          <a:off x="6066349" y="2690285"/>
          <a:ext cx="452840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20261979">
        <a:off x="6066349" y="2690285"/>
        <a:ext cx="452840" cy="659591"/>
      </dsp:txXfrm>
    </dsp:sp>
    <dsp:sp modelId="{4E32B373-2DE8-4388-9935-5A5118A378DD}">
      <dsp:nvSpPr>
        <dsp:cNvPr id="0" name=""/>
        <dsp:cNvSpPr/>
      </dsp:nvSpPr>
      <dsp:spPr>
        <a:xfrm>
          <a:off x="6393661" y="1793559"/>
          <a:ext cx="2631342" cy="1291072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Колективне</a:t>
          </a:r>
          <a:endParaRPr lang="ru-RU" sz="2000" b="1" kern="1200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6393661" y="1793559"/>
        <a:ext cx="2631342" cy="1291072"/>
      </dsp:txXfrm>
    </dsp:sp>
    <dsp:sp modelId="{F8902881-DD5F-43EE-9254-4884F520A746}">
      <dsp:nvSpPr>
        <dsp:cNvPr id="0" name=""/>
        <dsp:cNvSpPr/>
      </dsp:nvSpPr>
      <dsp:spPr>
        <a:xfrm rot="2673473">
          <a:off x="5527090" y="4486276"/>
          <a:ext cx="563665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2673473">
        <a:off x="5527090" y="4486276"/>
        <a:ext cx="563665" cy="659591"/>
      </dsp:txXfrm>
    </dsp:sp>
    <dsp:sp modelId="{CFB5EF8B-6DFA-4142-9CCC-970BCF52C85B}">
      <dsp:nvSpPr>
        <dsp:cNvPr id="0" name=""/>
        <dsp:cNvSpPr/>
      </dsp:nvSpPr>
      <dsp:spPr>
        <a:xfrm>
          <a:off x="5400910" y="5143501"/>
          <a:ext cx="2742949" cy="1242553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Групове</a:t>
          </a:r>
          <a:endParaRPr lang="ru-RU" sz="2000" b="1" kern="1200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5400910" y="5143501"/>
        <a:ext cx="2742949" cy="1242553"/>
      </dsp:txXfrm>
    </dsp:sp>
    <dsp:sp modelId="{4BCEB375-90AF-4365-80E3-71ECAD9AA89C}">
      <dsp:nvSpPr>
        <dsp:cNvPr id="0" name=""/>
        <dsp:cNvSpPr/>
      </dsp:nvSpPr>
      <dsp:spPr>
        <a:xfrm rot="8302279">
          <a:off x="3158785" y="4445290"/>
          <a:ext cx="563842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8302279">
        <a:off x="3158785" y="4445290"/>
        <a:ext cx="563842" cy="659591"/>
      </dsp:txXfrm>
    </dsp:sp>
    <dsp:sp modelId="{81F42080-53F9-4626-9FA4-BD8C43D32F42}">
      <dsp:nvSpPr>
        <dsp:cNvPr id="0" name=""/>
        <dsp:cNvSpPr/>
      </dsp:nvSpPr>
      <dsp:spPr>
        <a:xfrm>
          <a:off x="1071505" y="5072064"/>
          <a:ext cx="2693693" cy="1223250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Індивідуальне</a:t>
          </a:r>
          <a:endParaRPr lang="ru-RU" sz="2000" b="1" kern="1200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1071505" y="5072064"/>
        <a:ext cx="2693693" cy="1223250"/>
      </dsp:txXfrm>
    </dsp:sp>
    <dsp:sp modelId="{4A6488B0-4D29-4DEB-968C-D4EA27043BCD}">
      <dsp:nvSpPr>
        <dsp:cNvPr id="0" name=""/>
        <dsp:cNvSpPr/>
      </dsp:nvSpPr>
      <dsp:spPr>
        <a:xfrm rot="12131338">
          <a:off x="2699779" y="2665840"/>
          <a:ext cx="531235" cy="65959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12131338">
        <a:off x="2699779" y="2665840"/>
        <a:ext cx="531235" cy="659591"/>
      </dsp:txXfrm>
    </dsp:sp>
    <dsp:sp modelId="{E7FB1E0E-5956-4195-99E6-3F7D748E3FB0}">
      <dsp:nvSpPr>
        <dsp:cNvPr id="0" name=""/>
        <dsp:cNvSpPr/>
      </dsp:nvSpPr>
      <dsp:spPr>
        <a:xfrm>
          <a:off x="60250" y="1762090"/>
          <a:ext cx="2797249" cy="1238169"/>
        </a:xfrm>
        <a:prstGeom prst="ellipse">
          <a:avLst/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err="1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Індивідуально-</a:t>
          </a:r>
          <a:r>
            <a:rPr lang="uk-UA" sz="2000" b="1" kern="1200" dirty="0" smtClean="0">
              <a:effectLst>
                <a:glow rad="101600">
                  <a:schemeClr val="accent4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 групове</a:t>
          </a:r>
          <a:endParaRPr lang="ru-RU" sz="2000" b="1" kern="1200" dirty="0">
            <a:effectLst>
              <a:glow rad="101600">
                <a:schemeClr val="accent4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60250" y="1762090"/>
        <a:ext cx="2797249" cy="123816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49E858-8B12-4775-8967-850AC62BEC9B}">
      <dsp:nvSpPr>
        <dsp:cNvPr id="0" name=""/>
        <dsp:cNvSpPr/>
      </dsp:nvSpPr>
      <dsp:spPr>
        <a:xfrm>
          <a:off x="4321999" y="2625890"/>
          <a:ext cx="2342138" cy="8918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5943"/>
              </a:lnTo>
              <a:lnTo>
                <a:pt x="2342138" y="445943"/>
              </a:lnTo>
              <a:lnTo>
                <a:pt x="2342138" y="89188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DF3AA-D364-42A9-B98E-3263BDBBA4CF}">
      <dsp:nvSpPr>
        <dsp:cNvPr id="0" name=""/>
        <dsp:cNvSpPr/>
      </dsp:nvSpPr>
      <dsp:spPr>
        <a:xfrm>
          <a:off x="1899591" y="2625890"/>
          <a:ext cx="2422407" cy="891887"/>
        </a:xfrm>
        <a:custGeom>
          <a:avLst/>
          <a:gdLst/>
          <a:ahLst/>
          <a:cxnLst/>
          <a:rect l="0" t="0" r="0" b="0"/>
          <a:pathLst>
            <a:path>
              <a:moveTo>
                <a:pt x="2422407" y="0"/>
              </a:moveTo>
              <a:lnTo>
                <a:pt x="2422407" y="445943"/>
              </a:lnTo>
              <a:lnTo>
                <a:pt x="0" y="445943"/>
              </a:lnTo>
              <a:lnTo>
                <a:pt x="0" y="89188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A7168-8490-4E7D-A9A1-CD8CD478A6D6}">
      <dsp:nvSpPr>
        <dsp:cNvPr id="0" name=""/>
        <dsp:cNvSpPr/>
      </dsp:nvSpPr>
      <dsp:spPr>
        <a:xfrm>
          <a:off x="1138747" y="502349"/>
          <a:ext cx="6366502" cy="2123540"/>
        </a:xfrm>
        <a:prstGeom prst="rect">
          <a:avLst/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b="1" i="1" kern="1200" smtClean="0">
              <a:latin typeface="Century Gothic" pitchFamily="34" charset="0"/>
            </a:rPr>
            <a:t>Креативну концепцію досліджують </a:t>
          </a:r>
          <a:endParaRPr lang="ru-RU" sz="3600" b="1" i="1" kern="1200" dirty="0">
            <a:latin typeface="Century Gothic" pitchFamily="34" charset="0"/>
          </a:endParaRPr>
        </a:p>
      </dsp:txBody>
      <dsp:txXfrm>
        <a:off x="1138747" y="502349"/>
        <a:ext cx="6366502" cy="2123540"/>
      </dsp:txXfrm>
    </dsp:sp>
    <dsp:sp modelId="{DEE6762A-4EC1-4ADB-9D81-A27614835194}">
      <dsp:nvSpPr>
        <dsp:cNvPr id="0" name=""/>
        <dsp:cNvSpPr/>
      </dsp:nvSpPr>
      <dsp:spPr>
        <a:xfrm>
          <a:off x="3396" y="3517777"/>
          <a:ext cx="3792388" cy="2123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sng" strike="noStrike" kern="1200" dirty="0" smtClean="0">
              <a:latin typeface="Century Gothic" pitchFamily="34" charset="0"/>
            </a:rPr>
            <a:t>Педагоги  і  вчені: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Gothic" pitchFamily="34" charset="0"/>
            </a:rPr>
            <a:t>  Л. Сологуб, 	          В.</a:t>
          </a:r>
          <a:r>
            <a:rPr lang="en-US" sz="2800" kern="1200" dirty="0" smtClean="0">
              <a:latin typeface="Century Gothic" pitchFamily="34" charset="0"/>
            </a:rPr>
            <a:t> </a:t>
          </a:r>
          <a:r>
            <a:rPr lang="uk-UA" sz="2800" kern="1200" dirty="0" err="1" smtClean="0">
              <a:latin typeface="Century Gothic" pitchFamily="34" charset="0"/>
            </a:rPr>
            <a:t>Мадзігон</a:t>
          </a:r>
          <a:r>
            <a:rPr lang="uk-UA" sz="2800" kern="1200" dirty="0" smtClean="0">
              <a:latin typeface="Century Gothic" pitchFamily="34" charset="0"/>
            </a:rPr>
            <a:t>,</a:t>
          </a:r>
          <a:r>
            <a:rPr lang="ru-RU" sz="2800" kern="1200" dirty="0" smtClean="0">
              <a:latin typeface="Century Gothic" pitchFamily="34" charset="0"/>
            </a:rPr>
            <a:t>              </a:t>
          </a:r>
          <a:r>
            <a:rPr lang="uk-UA" sz="2800" kern="1200" dirty="0" smtClean="0">
              <a:latin typeface="Century Gothic" pitchFamily="34" charset="0"/>
            </a:rPr>
            <a:t>С. Сисоєв</a:t>
          </a:r>
          <a:endParaRPr lang="ru-RU" sz="2800" kern="1200" dirty="0">
            <a:latin typeface="Century Gothic" pitchFamily="34" charset="0"/>
          </a:endParaRPr>
        </a:p>
      </dsp:txBody>
      <dsp:txXfrm>
        <a:off x="3396" y="3517777"/>
        <a:ext cx="3792388" cy="2123540"/>
      </dsp:txXfrm>
    </dsp:sp>
    <dsp:sp modelId="{2070AF82-1B61-4F42-9A82-8A704CE3A6A7}">
      <dsp:nvSpPr>
        <dsp:cNvPr id="0" name=""/>
        <dsp:cNvSpPr/>
      </dsp:nvSpPr>
      <dsp:spPr>
        <a:xfrm>
          <a:off x="4687672" y="3517777"/>
          <a:ext cx="3952928" cy="212354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u="sng" kern="1200" dirty="0" smtClean="0">
              <a:latin typeface="Century Gothic" pitchFamily="34" charset="0"/>
            </a:rPr>
            <a:t>Психологи:</a:t>
          </a:r>
        </a:p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>
              <a:latin typeface="Century Gothic" pitchFamily="34" charset="0"/>
            </a:rPr>
            <a:t>Дж. </a:t>
          </a:r>
          <a:r>
            <a:rPr lang="uk-UA" sz="2800" kern="1200" dirty="0" err="1" smtClean="0">
              <a:latin typeface="Century Gothic" pitchFamily="34" charset="0"/>
            </a:rPr>
            <a:t>Гілфорд</a:t>
          </a:r>
          <a:r>
            <a:rPr lang="uk-UA" sz="2800" kern="1200" dirty="0" smtClean="0">
              <a:latin typeface="Century Gothic" pitchFamily="34" charset="0"/>
            </a:rPr>
            <a:t>,             В. Дружиніна,            Д. </a:t>
          </a:r>
          <a:r>
            <a:rPr lang="uk-UA" sz="2800" kern="1200" dirty="0" err="1" smtClean="0">
              <a:latin typeface="Century Gothic" pitchFamily="34" charset="0"/>
            </a:rPr>
            <a:t>Богоявленська</a:t>
          </a:r>
          <a:endParaRPr lang="uk-UA" sz="2800" kern="1200" dirty="0" smtClean="0">
            <a:latin typeface="Century Gothic" pitchFamily="34" charset="0"/>
          </a:endParaRPr>
        </a:p>
      </dsp:txBody>
      <dsp:txXfrm>
        <a:off x="4687672" y="3517777"/>
        <a:ext cx="3952928" cy="21235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FB24A65-0997-472A-960F-EB641A81EC65}">
      <dsp:nvSpPr>
        <dsp:cNvPr id="0" name=""/>
        <dsp:cNvSpPr/>
      </dsp:nvSpPr>
      <dsp:spPr>
        <a:xfrm rot="5400000">
          <a:off x="-116670" y="188109"/>
          <a:ext cx="777802" cy="544461"/>
        </a:xfrm>
        <a:prstGeom prst="chevron">
          <a:avLst/>
        </a:prstGeom>
        <a:solidFill>
          <a:srgbClr val="FF000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116670" y="188109"/>
        <a:ext cx="777802" cy="544461"/>
      </dsp:txXfrm>
    </dsp:sp>
    <dsp:sp modelId="{05CFFFAB-3604-4010-B5E5-73C885385D8B}">
      <dsp:nvSpPr>
        <dsp:cNvPr id="0" name=""/>
        <dsp:cNvSpPr/>
      </dsp:nvSpPr>
      <dsp:spPr>
        <a:xfrm rot="5400000">
          <a:off x="4484304" y="-3894825"/>
          <a:ext cx="505571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rgbClr r="0" g="0" b="0">
              <a:shade val="95000"/>
              <a:satMod val="105000"/>
            </a:scrgb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Перехід від дисциплінарно-орієнтованої системи навчання до проектно-творчої 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484304" y="-3894825"/>
        <a:ext cx="505571" cy="8385256"/>
      </dsp:txXfrm>
    </dsp:sp>
    <dsp:sp modelId="{61253AF3-88F8-41C3-9D69-73B1AC9175F5}">
      <dsp:nvSpPr>
        <dsp:cNvPr id="0" name=""/>
        <dsp:cNvSpPr/>
      </dsp:nvSpPr>
      <dsp:spPr>
        <a:xfrm rot="5400000">
          <a:off x="-116670" y="1074102"/>
          <a:ext cx="777802" cy="544461"/>
        </a:xfrm>
        <a:prstGeom prst="chevron">
          <a:avLst/>
        </a:prstGeom>
        <a:solidFill>
          <a:srgbClr val="FFC00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116670" y="1074102"/>
        <a:ext cx="777802" cy="544461"/>
      </dsp:txXfrm>
    </dsp:sp>
    <dsp:sp modelId="{2DA83AAA-53CF-4752-A1F7-109AA2B7B392}">
      <dsp:nvSpPr>
        <dsp:cNvPr id="0" name=""/>
        <dsp:cNvSpPr/>
      </dsp:nvSpPr>
      <dsp:spPr>
        <a:xfrm rot="5400000">
          <a:off x="4276787" y="-3089384"/>
          <a:ext cx="920605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Організація навчально-виховного процесу, що здійснюється з позицій особистісного підходу, у межах якого розвиток виявляється як оволодіння дитиною морального усвідомленого внутрішнього свободою, як формування у неї творчих здібностей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276787" y="-3089384"/>
        <a:ext cx="920605" cy="8385256"/>
      </dsp:txXfrm>
    </dsp:sp>
    <dsp:sp modelId="{9370A497-D098-4904-8F37-10324F8C7935}">
      <dsp:nvSpPr>
        <dsp:cNvPr id="0" name=""/>
        <dsp:cNvSpPr/>
      </dsp:nvSpPr>
      <dsp:spPr>
        <a:xfrm rot="5400000">
          <a:off x="-116670" y="2120265"/>
          <a:ext cx="777802" cy="544461"/>
        </a:xfrm>
        <a:prstGeom prst="chevron">
          <a:avLst/>
        </a:prstGeom>
        <a:solidFill>
          <a:srgbClr val="FFFF0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5400000">
        <a:off x="-116670" y="2120265"/>
        <a:ext cx="777802" cy="544461"/>
      </dsp:txXfrm>
    </dsp:sp>
    <dsp:sp modelId="{E24722CC-C1B6-43C6-B0E4-68BCE06C29EA}">
      <dsp:nvSpPr>
        <dsp:cNvPr id="0" name=""/>
        <dsp:cNvSpPr/>
      </dsp:nvSpPr>
      <dsp:spPr>
        <a:xfrm rot="5400000">
          <a:off x="4143038" y="-1891615"/>
          <a:ext cx="1188103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Зміна стратегій, спрямованих на особистісно-відтворюване засвоєння фундаментальних знань за допомогою викладача, паралельне застосування та адаптація їх у практиці та створення максимальних умов для використання знань у передбачуваних обставинах на основі розвинутих творчих здібностей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143038" y="-1891615"/>
        <a:ext cx="1188103" cy="8385256"/>
      </dsp:txXfrm>
    </dsp:sp>
    <dsp:sp modelId="{D0195D9B-30F8-4F11-820B-BC0CBB8D2664}">
      <dsp:nvSpPr>
        <dsp:cNvPr id="0" name=""/>
        <dsp:cNvSpPr/>
      </dsp:nvSpPr>
      <dsp:spPr>
        <a:xfrm rot="5400000">
          <a:off x="-116670" y="2894198"/>
          <a:ext cx="777802" cy="544461"/>
        </a:xfrm>
        <a:prstGeom prst="chevron">
          <a:avLst/>
        </a:prstGeom>
        <a:solidFill>
          <a:srgbClr val="00B05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16670" y="2894198"/>
        <a:ext cx="777802" cy="544461"/>
      </dsp:txXfrm>
    </dsp:sp>
    <dsp:sp modelId="{F4862782-095C-40BC-A6AD-0AAABD155D90}">
      <dsp:nvSpPr>
        <dsp:cNvPr id="0" name=""/>
        <dsp:cNvSpPr/>
      </dsp:nvSpPr>
      <dsp:spPr>
        <a:xfrm rot="5400000">
          <a:off x="4585463" y="-945829"/>
          <a:ext cx="303251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Зміна суб'єкт-об'єктивних взаємин у навчанні на суб'єкт-суб'єктні 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585463" y="-945829"/>
        <a:ext cx="303251" cy="8385256"/>
      </dsp:txXfrm>
    </dsp:sp>
    <dsp:sp modelId="{FADB7E0E-702B-4231-85D4-3AD5FD53E59F}">
      <dsp:nvSpPr>
        <dsp:cNvPr id="0" name=""/>
        <dsp:cNvSpPr/>
      </dsp:nvSpPr>
      <dsp:spPr>
        <a:xfrm rot="5400000">
          <a:off x="-116670" y="3617132"/>
          <a:ext cx="777802" cy="544461"/>
        </a:xfrm>
        <a:prstGeom prst="chevron">
          <a:avLst/>
        </a:prstGeom>
        <a:solidFill>
          <a:srgbClr val="00B0F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16670" y="3617132"/>
        <a:ext cx="777802" cy="544461"/>
      </dsp:txXfrm>
    </dsp:sp>
    <dsp:sp modelId="{AD56F0ED-40B1-43FF-A314-936C7DB2CE29}">
      <dsp:nvSpPr>
        <dsp:cNvPr id="0" name=""/>
        <dsp:cNvSpPr/>
      </dsp:nvSpPr>
      <dsp:spPr>
        <a:xfrm rot="5400000">
          <a:off x="4509087" y="-304552"/>
          <a:ext cx="456005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Зміна ціннісних орієнтацій установка на рефлексивно-творче засвоєння нових знань, продуктивне їх впровадження і творче використання 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509087" y="-304552"/>
        <a:ext cx="456005" cy="8385256"/>
      </dsp:txXfrm>
    </dsp:sp>
    <dsp:sp modelId="{D3572E67-5438-4D25-9977-5CA9A7B891EB}">
      <dsp:nvSpPr>
        <dsp:cNvPr id="0" name=""/>
        <dsp:cNvSpPr/>
      </dsp:nvSpPr>
      <dsp:spPr>
        <a:xfrm rot="5400000">
          <a:off x="-116670" y="4303993"/>
          <a:ext cx="777802" cy="544461"/>
        </a:xfrm>
        <a:prstGeom prst="chevron">
          <a:avLst/>
        </a:prstGeom>
        <a:solidFill>
          <a:srgbClr val="0070C0"/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16670" y="4303993"/>
        <a:ext cx="777802" cy="544461"/>
      </dsp:txXfrm>
    </dsp:sp>
    <dsp:sp modelId="{8AB7B797-1671-47EF-BE89-2DFA59074CC1}">
      <dsp:nvSpPr>
        <dsp:cNvPr id="0" name=""/>
        <dsp:cNvSpPr/>
      </dsp:nvSpPr>
      <dsp:spPr>
        <a:xfrm rot="5400000">
          <a:off x="4576330" y="415102"/>
          <a:ext cx="321518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Застосування інноваційних технологій навчання 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576330" y="415102"/>
        <a:ext cx="321518" cy="8385256"/>
      </dsp:txXfrm>
    </dsp:sp>
    <dsp:sp modelId="{7336098F-FB5C-41FE-ADB3-6CEA8CDA722E}">
      <dsp:nvSpPr>
        <dsp:cNvPr id="0" name=""/>
        <dsp:cNvSpPr/>
      </dsp:nvSpPr>
      <dsp:spPr>
        <a:xfrm rot="5400000">
          <a:off x="-116670" y="5008890"/>
          <a:ext cx="777802" cy="544461"/>
        </a:xfrm>
        <a:prstGeom prst="chevron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 rot="5400000">
        <a:off x="-116670" y="5008890"/>
        <a:ext cx="777802" cy="544461"/>
      </dsp:txXfrm>
    </dsp:sp>
    <dsp:sp modelId="{4823AE58-7144-41C9-93AC-325A42267E0E}">
      <dsp:nvSpPr>
        <dsp:cNvPr id="0" name=""/>
        <dsp:cNvSpPr/>
      </dsp:nvSpPr>
      <dsp:spPr>
        <a:xfrm rot="5400000">
          <a:off x="4569659" y="1126087"/>
          <a:ext cx="334860" cy="83852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600" kern="1200" dirty="0" smtClean="0">
              <a:latin typeface="Century Gothic" pitchFamily="34" charset="0"/>
            </a:rPr>
            <a:t>Реалізація безперервності освіти </a:t>
          </a:r>
          <a:endParaRPr lang="ru-RU" sz="1600" kern="1200" dirty="0">
            <a:latin typeface="Century Gothic" pitchFamily="34" charset="0"/>
          </a:endParaRPr>
        </a:p>
      </dsp:txBody>
      <dsp:txXfrm rot="5400000">
        <a:off x="4569659" y="1126087"/>
        <a:ext cx="334860" cy="838525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3BA2B7-30D9-4E4C-9A27-FCA86A576DF0}">
      <dsp:nvSpPr>
        <dsp:cNvPr id="0" name=""/>
        <dsp:cNvSpPr/>
      </dsp:nvSpPr>
      <dsp:spPr>
        <a:xfrm>
          <a:off x="462816" y="0"/>
          <a:ext cx="4064000" cy="4064000"/>
        </a:xfrm>
        <a:prstGeom prst="triangle">
          <a:avLst/>
        </a:prstGeom>
        <a:solidFill>
          <a:srgbClr val="FF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6E3C97-E8A6-4016-819A-012F7AA04706}">
      <dsp:nvSpPr>
        <dsp:cNvPr id="0" name=""/>
        <dsp:cNvSpPr/>
      </dsp:nvSpPr>
      <dsp:spPr>
        <a:xfrm>
          <a:off x="2052731" y="408582"/>
          <a:ext cx="3519430" cy="481012"/>
        </a:xfrm>
        <a:prstGeom prst="roundRect">
          <a:avLst/>
        </a:prstGeom>
        <a:solidFill>
          <a:srgbClr val="FFE1E1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Comic Sans MS" pitchFamily="66" charset="0"/>
            </a:rPr>
            <a:t>Дослідник-філософ </a:t>
          </a:r>
          <a:endParaRPr lang="ru-RU" sz="1800" b="1" kern="1200" dirty="0">
            <a:latin typeface="Comic Sans MS" pitchFamily="66" charset="0"/>
          </a:endParaRPr>
        </a:p>
      </dsp:txBody>
      <dsp:txXfrm>
        <a:off x="2052731" y="408582"/>
        <a:ext cx="3519430" cy="481012"/>
      </dsp:txXfrm>
    </dsp:sp>
    <dsp:sp modelId="{12550111-D305-4BE3-8F03-FBBD54512FB9}">
      <dsp:nvSpPr>
        <dsp:cNvPr id="0" name=""/>
        <dsp:cNvSpPr/>
      </dsp:nvSpPr>
      <dsp:spPr>
        <a:xfrm>
          <a:off x="2052731" y="949721"/>
          <a:ext cx="3519430" cy="481012"/>
        </a:xfrm>
        <a:prstGeom prst="roundRect">
          <a:avLst/>
        </a:prstGeom>
        <a:solidFill>
          <a:srgbClr val="FFD5D5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Comic Sans MS" pitchFamily="66" charset="0"/>
            </a:rPr>
            <a:t>Дослідник-теоретик </a:t>
          </a:r>
          <a:endParaRPr lang="ru-RU" sz="1800" b="1" kern="1200" dirty="0">
            <a:latin typeface="Comic Sans MS" pitchFamily="66" charset="0"/>
          </a:endParaRPr>
        </a:p>
      </dsp:txBody>
      <dsp:txXfrm>
        <a:off x="2052731" y="949721"/>
        <a:ext cx="3519430" cy="481012"/>
      </dsp:txXfrm>
    </dsp:sp>
    <dsp:sp modelId="{A73D86BD-127E-48FA-AB26-02D233D2A758}">
      <dsp:nvSpPr>
        <dsp:cNvPr id="0" name=""/>
        <dsp:cNvSpPr/>
      </dsp:nvSpPr>
      <dsp:spPr>
        <a:xfrm>
          <a:off x="2052731" y="1490860"/>
          <a:ext cx="3519430" cy="481012"/>
        </a:xfrm>
        <a:prstGeom prst="roundRect">
          <a:avLst/>
        </a:prstGeom>
        <a:solidFill>
          <a:srgbClr val="FFC1C1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err="1" smtClean="0">
              <a:latin typeface="Comic Sans MS" pitchFamily="66" charset="0"/>
            </a:rPr>
            <a:t>Дослідник-експерементатор</a:t>
          </a:r>
          <a:endParaRPr lang="ru-RU" sz="1800" b="1" kern="1200" dirty="0">
            <a:latin typeface="Comic Sans MS" pitchFamily="66" charset="0"/>
          </a:endParaRPr>
        </a:p>
      </dsp:txBody>
      <dsp:txXfrm>
        <a:off x="2052731" y="1490860"/>
        <a:ext cx="3519430" cy="481012"/>
      </dsp:txXfrm>
    </dsp:sp>
    <dsp:sp modelId="{7BF897F1-E4BF-4CD5-8DD1-E31140E08DAD}">
      <dsp:nvSpPr>
        <dsp:cNvPr id="0" name=""/>
        <dsp:cNvSpPr/>
      </dsp:nvSpPr>
      <dsp:spPr>
        <a:xfrm>
          <a:off x="2032008" y="2032000"/>
          <a:ext cx="3560876" cy="481012"/>
        </a:xfrm>
        <a:prstGeom prst="roundRect">
          <a:avLst/>
        </a:prstGeom>
        <a:solidFill>
          <a:srgbClr val="FFB7B7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Comic Sans MS" pitchFamily="66" charset="0"/>
            </a:rPr>
            <a:t>Дослідник-винахідник</a:t>
          </a:r>
          <a:endParaRPr lang="ru-RU" sz="1800" b="1" kern="1200" dirty="0">
            <a:latin typeface="Comic Sans MS" pitchFamily="66" charset="0"/>
          </a:endParaRPr>
        </a:p>
      </dsp:txBody>
      <dsp:txXfrm>
        <a:off x="2032008" y="2032000"/>
        <a:ext cx="3560876" cy="481012"/>
      </dsp:txXfrm>
    </dsp:sp>
    <dsp:sp modelId="{F0D50418-04F3-45F8-9DE4-E2848A0DA821}">
      <dsp:nvSpPr>
        <dsp:cNvPr id="0" name=""/>
        <dsp:cNvSpPr/>
      </dsp:nvSpPr>
      <dsp:spPr>
        <a:xfrm>
          <a:off x="2003030" y="2573139"/>
          <a:ext cx="3618833" cy="481012"/>
        </a:xfrm>
        <a:prstGeom prst="roundRect">
          <a:avLst/>
        </a:prstGeom>
        <a:solidFill>
          <a:srgbClr val="FFA7A7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Comic Sans MS" pitchFamily="66" charset="0"/>
            </a:rPr>
            <a:t>Дослідник-громадянин</a:t>
          </a:r>
          <a:endParaRPr lang="ru-RU" sz="1800" b="1" kern="1200" dirty="0">
            <a:latin typeface="Comic Sans MS" pitchFamily="66" charset="0"/>
          </a:endParaRPr>
        </a:p>
      </dsp:txBody>
      <dsp:txXfrm>
        <a:off x="2003030" y="2573139"/>
        <a:ext cx="3618833" cy="481012"/>
      </dsp:txXfrm>
    </dsp:sp>
    <dsp:sp modelId="{59AF0AD3-8862-4EF3-9E69-A8D35A0F9495}">
      <dsp:nvSpPr>
        <dsp:cNvPr id="0" name=""/>
        <dsp:cNvSpPr/>
      </dsp:nvSpPr>
      <dsp:spPr>
        <a:xfrm>
          <a:off x="1988541" y="3114278"/>
          <a:ext cx="3647811" cy="481012"/>
        </a:xfrm>
        <a:prstGeom prst="roundRect">
          <a:avLst/>
        </a:prstGeom>
        <a:solidFill>
          <a:srgbClr val="FF9797">
            <a:alpha val="89804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latin typeface="Comic Sans MS" pitchFamily="66" charset="0"/>
            </a:rPr>
            <a:t>Гуманна людина</a:t>
          </a:r>
          <a:endParaRPr lang="ru-RU" sz="1800" b="1" kern="1200" dirty="0">
            <a:latin typeface="Comic Sans MS" pitchFamily="66" charset="0"/>
          </a:endParaRPr>
        </a:p>
      </dsp:txBody>
      <dsp:txXfrm>
        <a:off x="1988541" y="3114278"/>
        <a:ext cx="3647811" cy="48101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5CE60C-71B5-4661-A0CD-6BD6E14E1582}">
      <dsp:nvSpPr>
        <dsp:cNvPr id="0" name=""/>
        <dsp:cNvSpPr/>
      </dsp:nvSpPr>
      <dsp:spPr>
        <a:xfrm>
          <a:off x="2523008" y="0"/>
          <a:ext cx="2834834" cy="1231503"/>
        </a:xfrm>
        <a:prstGeom prst="roundRect">
          <a:avLst>
            <a:gd name="adj" fmla="val 10000"/>
          </a:avLst>
        </a:prstGeom>
        <a:solidFill>
          <a:srgbClr val="CC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Century Gothic" pitchFamily="34" charset="0"/>
            </a:rPr>
            <a:t>У креативному дидактичному процесі:</a:t>
          </a:r>
          <a:endParaRPr lang="ru-RU" sz="2400" kern="1200" dirty="0">
            <a:latin typeface="Century Gothic" pitchFamily="34" charset="0"/>
          </a:endParaRPr>
        </a:p>
      </dsp:txBody>
      <dsp:txXfrm>
        <a:off x="2523008" y="0"/>
        <a:ext cx="2834834" cy="1231503"/>
      </dsp:txXfrm>
    </dsp:sp>
    <dsp:sp modelId="{8ADB29D8-51FE-4E0C-9D76-BDF23CC1B9E5}">
      <dsp:nvSpPr>
        <dsp:cNvPr id="0" name=""/>
        <dsp:cNvSpPr/>
      </dsp:nvSpPr>
      <dsp:spPr>
        <a:xfrm>
          <a:off x="1509798" y="1231503"/>
          <a:ext cx="2430627" cy="549246"/>
        </a:xfrm>
        <a:custGeom>
          <a:avLst/>
          <a:gdLst/>
          <a:ahLst/>
          <a:cxnLst/>
          <a:rect l="0" t="0" r="0" b="0"/>
          <a:pathLst>
            <a:path>
              <a:moveTo>
                <a:pt x="2430627" y="0"/>
              </a:moveTo>
              <a:lnTo>
                <a:pt x="2430627" y="274623"/>
              </a:lnTo>
              <a:lnTo>
                <a:pt x="0" y="274623"/>
              </a:lnTo>
              <a:lnTo>
                <a:pt x="0" y="549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DCA27D-DC60-4C65-8AFC-8EA92410B7E3}">
      <dsp:nvSpPr>
        <dsp:cNvPr id="0" name=""/>
        <dsp:cNvSpPr/>
      </dsp:nvSpPr>
      <dsp:spPr>
        <a:xfrm>
          <a:off x="586170" y="1780749"/>
          <a:ext cx="1847254" cy="1231503"/>
        </a:xfrm>
        <a:prstGeom prst="roundRect">
          <a:avLst>
            <a:gd name="adj" fmla="val 10000"/>
          </a:avLst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Зміст освіти</a:t>
          </a:r>
          <a:endParaRPr lang="ru-RU" sz="2000" kern="12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sp:txBody>
      <dsp:txXfrm>
        <a:off x="586170" y="1780749"/>
        <a:ext cx="1847254" cy="1231503"/>
      </dsp:txXfrm>
    </dsp:sp>
    <dsp:sp modelId="{460B289A-7807-402F-992D-53030D8E4BA3}">
      <dsp:nvSpPr>
        <dsp:cNvPr id="0" name=""/>
        <dsp:cNvSpPr/>
      </dsp:nvSpPr>
      <dsp:spPr>
        <a:xfrm>
          <a:off x="1464078" y="3012252"/>
          <a:ext cx="91440" cy="43722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610"/>
              </a:lnTo>
              <a:lnTo>
                <a:pt x="49931" y="218610"/>
              </a:lnTo>
              <a:lnTo>
                <a:pt x="49931" y="4372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27E4FF-7476-465B-B3A2-AABFDF17FE54}">
      <dsp:nvSpPr>
        <dsp:cNvPr id="0" name=""/>
        <dsp:cNvSpPr/>
      </dsp:nvSpPr>
      <dsp:spPr>
        <a:xfrm>
          <a:off x="590382" y="3449473"/>
          <a:ext cx="1847254" cy="1231503"/>
        </a:xfrm>
        <a:prstGeom prst="roundRect">
          <a:avLst>
            <a:gd name="adj" fmla="val 10000"/>
          </a:avLst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Матеріал для дослідження</a:t>
          </a:r>
          <a:endParaRPr lang="ru-RU" sz="2000" kern="12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sp:txBody>
      <dsp:txXfrm>
        <a:off x="590382" y="3449473"/>
        <a:ext cx="1847254" cy="1231503"/>
      </dsp:txXfrm>
    </dsp:sp>
    <dsp:sp modelId="{FF1D49FC-7DC1-4631-A7D7-8737968F28F6}">
      <dsp:nvSpPr>
        <dsp:cNvPr id="0" name=""/>
        <dsp:cNvSpPr/>
      </dsp:nvSpPr>
      <dsp:spPr>
        <a:xfrm>
          <a:off x="3869721" y="1231503"/>
          <a:ext cx="91440" cy="493865"/>
        </a:xfrm>
        <a:custGeom>
          <a:avLst/>
          <a:gdLst/>
          <a:ahLst/>
          <a:cxnLst/>
          <a:rect l="0" t="0" r="0" b="0"/>
          <a:pathLst>
            <a:path>
              <a:moveTo>
                <a:pt x="70704" y="0"/>
              </a:moveTo>
              <a:lnTo>
                <a:pt x="70704" y="246932"/>
              </a:lnTo>
              <a:lnTo>
                <a:pt x="45720" y="246932"/>
              </a:lnTo>
              <a:lnTo>
                <a:pt x="45720" y="493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18AF6-C36B-4107-9349-CF3EE0A277ED}">
      <dsp:nvSpPr>
        <dsp:cNvPr id="0" name=""/>
        <dsp:cNvSpPr/>
      </dsp:nvSpPr>
      <dsp:spPr>
        <a:xfrm>
          <a:off x="2991813" y="1725368"/>
          <a:ext cx="1847254" cy="1231503"/>
        </a:xfrm>
        <a:prstGeom prst="roundRect">
          <a:avLst>
            <a:gd name="adj" fmla="val 10000"/>
          </a:avLst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Учень </a:t>
          </a:r>
          <a:endParaRPr lang="ru-RU" sz="2000" kern="12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sp:txBody>
      <dsp:txXfrm>
        <a:off x="2991813" y="1725368"/>
        <a:ext cx="1847254" cy="1231503"/>
      </dsp:txXfrm>
    </dsp:sp>
    <dsp:sp modelId="{3B02F9EC-EE76-4E94-8FA1-165F68231F40}">
      <dsp:nvSpPr>
        <dsp:cNvPr id="0" name=""/>
        <dsp:cNvSpPr/>
      </dsp:nvSpPr>
      <dsp:spPr>
        <a:xfrm>
          <a:off x="3869721" y="2956872"/>
          <a:ext cx="91440" cy="4926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508F64-C998-4BCD-B942-1907F79E46F1}">
      <dsp:nvSpPr>
        <dsp:cNvPr id="0" name=""/>
        <dsp:cNvSpPr/>
      </dsp:nvSpPr>
      <dsp:spPr>
        <a:xfrm>
          <a:off x="2991813" y="3449473"/>
          <a:ext cx="1847254" cy="1231503"/>
        </a:xfrm>
        <a:prstGeom prst="roundRect">
          <a:avLst>
            <a:gd name="adj" fmla="val 10000"/>
          </a:avLst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Дослідник</a:t>
          </a:r>
          <a:r>
            <a:rPr lang="uk-UA" sz="2000" kern="1200" dirty="0" smtClean="0">
              <a:latin typeface="Century Gothic" pitchFamily="34" charset="0"/>
            </a:rPr>
            <a:t> </a:t>
          </a:r>
          <a:endParaRPr lang="ru-RU" sz="2000" kern="1200" dirty="0">
            <a:latin typeface="Century Gothic" pitchFamily="34" charset="0"/>
          </a:endParaRPr>
        </a:p>
      </dsp:txBody>
      <dsp:txXfrm>
        <a:off x="2991813" y="3449473"/>
        <a:ext cx="1847254" cy="1231503"/>
      </dsp:txXfrm>
    </dsp:sp>
    <dsp:sp modelId="{46A52AAF-545E-4DB2-BB62-587A64F80FFE}">
      <dsp:nvSpPr>
        <dsp:cNvPr id="0" name=""/>
        <dsp:cNvSpPr/>
      </dsp:nvSpPr>
      <dsp:spPr>
        <a:xfrm>
          <a:off x="3940425" y="1231503"/>
          <a:ext cx="2568690" cy="493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6932"/>
              </a:lnTo>
              <a:lnTo>
                <a:pt x="2568690" y="246932"/>
              </a:lnTo>
              <a:lnTo>
                <a:pt x="2568690" y="4938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7374A5-93A6-48A5-AB25-70FFDF453055}">
      <dsp:nvSpPr>
        <dsp:cNvPr id="0" name=""/>
        <dsp:cNvSpPr/>
      </dsp:nvSpPr>
      <dsp:spPr>
        <a:xfrm>
          <a:off x="5585488" y="1725368"/>
          <a:ext cx="1847254" cy="1231503"/>
        </a:xfrm>
        <a:prstGeom prst="roundRect">
          <a:avLst>
            <a:gd name="adj" fmla="val 10000"/>
          </a:avLst>
        </a:prstGeom>
        <a:solidFill>
          <a:srgbClr val="FF993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Навчальний матеріал</a:t>
          </a:r>
          <a:endParaRPr lang="ru-RU" sz="2000" kern="12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sp:txBody>
      <dsp:txXfrm>
        <a:off x="5585488" y="1725368"/>
        <a:ext cx="1847254" cy="1231503"/>
      </dsp:txXfrm>
    </dsp:sp>
    <dsp:sp modelId="{3C7C07B5-F54B-4590-B19A-B15180EC2880}">
      <dsp:nvSpPr>
        <dsp:cNvPr id="0" name=""/>
        <dsp:cNvSpPr/>
      </dsp:nvSpPr>
      <dsp:spPr>
        <a:xfrm>
          <a:off x="6463396" y="2956872"/>
          <a:ext cx="91440" cy="49260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260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0DDC4-9BBB-48D0-A8EE-DC4B1F9F3A8C}">
      <dsp:nvSpPr>
        <dsp:cNvPr id="0" name=""/>
        <dsp:cNvSpPr/>
      </dsp:nvSpPr>
      <dsp:spPr>
        <a:xfrm>
          <a:off x="5393245" y="3449473"/>
          <a:ext cx="2231742" cy="1621360"/>
        </a:xfrm>
        <a:prstGeom prst="roundRect">
          <a:avLst>
            <a:gd name="adj" fmla="val 10000"/>
          </a:avLst>
        </a:prstGeom>
        <a:solidFill>
          <a:srgbClr val="FFCC9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Об</a:t>
          </a:r>
          <a:r>
            <a:rPr lang="en-US" sz="18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’</a:t>
          </a:r>
          <a:r>
            <a:rPr lang="uk-UA" sz="1800" kern="1200" dirty="0" err="1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єкт</a:t>
          </a:r>
          <a:r>
            <a:rPr lang="uk-UA" sz="1800" kern="1200" dirty="0" smtClean="0">
              <a:solidFill>
                <a:schemeClr val="accent6">
                  <a:lumMod val="75000"/>
                </a:schemeClr>
              </a:solidFill>
              <a:latin typeface="Century Gothic" pitchFamily="34" charset="0"/>
            </a:rPr>
            <a:t> дослідження та головний засіб формування творчої особистості</a:t>
          </a:r>
          <a:endParaRPr lang="ru-RU" sz="1800" kern="1200" dirty="0">
            <a:solidFill>
              <a:schemeClr val="accent6">
                <a:lumMod val="75000"/>
              </a:schemeClr>
            </a:solidFill>
            <a:latin typeface="Century Gothic" pitchFamily="34" charset="0"/>
          </a:endParaRPr>
        </a:p>
      </dsp:txBody>
      <dsp:txXfrm>
        <a:off x="5393245" y="3449473"/>
        <a:ext cx="2231742" cy="16213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35D121-A869-4C30-BCDA-ADE10C194630}">
      <dsp:nvSpPr>
        <dsp:cNvPr id="0" name=""/>
        <dsp:cNvSpPr/>
      </dsp:nvSpPr>
      <dsp:spPr>
        <a:xfrm>
          <a:off x="3798" y="92779"/>
          <a:ext cx="2126006" cy="816514"/>
        </a:xfrm>
        <a:prstGeom prst="roundRect">
          <a:avLst>
            <a:gd name="adj" fmla="val 10000"/>
          </a:avLst>
        </a:prstGeom>
        <a:solidFill>
          <a:srgbClr val="808000"/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Евристичн</a:t>
          </a:r>
          <a:r>
            <a:rPr lang="uk-UA" sz="2400" b="1" kern="1200" dirty="0" smtClean="0">
              <a:solidFill>
                <a:schemeClr val="tx1"/>
              </a:solidFill>
              <a:latin typeface="Century Gothic" pitchFamily="34" charset="0"/>
            </a:rPr>
            <a:t>і</a:t>
          </a:r>
          <a:r>
            <a:rPr lang="uk-UA" sz="1600" kern="1200" dirty="0" smtClean="0">
              <a:solidFill>
                <a:schemeClr val="tx1"/>
              </a:solidFill>
            </a:rPr>
            <a:t> 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3798" y="92779"/>
        <a:ext cx="2126006" cy="816514"/>
      </dsp:txXfrm>
    </dsp:sp>
    <dsp:sp modelId="{1BA7C216-6544-4F80-94CD-19F24A1641D0}">
      <dsp:nvSpPr>
        <dsp:cNvPr id="0" name=""/>
        <dsp:cNvSpPr/>
      </dsp:nvSpPr>
      <dsp:spPr>
        <a:xfrm>
          <a:off x="216398" y="909293"/>
          <a:ext cx="212600" cy="61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385"/>
              </a:lnTo>
              <a:lnTo>
                <a:pt x="212600" y="612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5FF59-15BE-4766-80A6-B7168DB1B7C3}">
      <dsp:nvSpPr>
        <dsp:cNvPr id="0" name=""/>
        <dsp:cNvSpPr/>
      </dsp:nvSpPr>
      <dsp:spPr>
        <a:xfrm>
          <a:off x="428999" y="1113421"/>
          <a:ext cx="1693227" cy="816514"/>
        </a:xfrm>
        <a:prstGeom prst="roundRect">
          <a:avLst>
            <a:gd name="adj" fmla="val 10000"/>
          </a:avLst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Century Gothic" pitchFamily="34" charset="0"/>
            </a:rPr>
            <a:t>прийоми</a:t>
          </a:r>
          <a:endParaRPr lang="ru-RU" sz="2000" kern="1200" dirty="0">
            <a:latin typeface="Century Gothic" pitchFamily="34" charset="0"/>
          </a:endParaRPr>
        </a:p>
      </dsp:txBody>
      <dsp:txXfrm>
        <a:off x="428999" y="1113421"/>
        <a:ext cx="1693227" cy="816514"/>
      </dsp:txXfrm>
    </dsp:sp>
    <dsp:sp modelId="{4ADA0286-04E6-410E-A40F-B57BE0C29067}">
      <dsp:nvSpPr>
        <dsp:cNvPr id="0" name=""/>
        <dsp:cNvSpPr/>
      </dsp:nvSpPr>
      <dsp:spPr>
        <a:xfrm>
          <a:off x="216398" y="909293"/>
          <a:ext cx="212600" cy="1633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28"/>
              </a:lnTo>
              <a:lnTo>
                <a:pt x="212600" y="1633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B33A4B-687D-47D5-A1E7-C4B0BBD3F43E}">
      <dsp:nvSpPr>
        <dsp:cNvPr id="0" name=""/>
        <dsp:cNvSpPr/>
      </dsp:nvSpPr>
      <dsp:spPr>
        <a:xfrm>
          <a:off x="428999" y="2134064"/>
          <a:ext cx="1693227" cy="816514"/>
        </a:xfrm>
        <a:prstGeom prst="roundRect">
          <a:avLst>
            <a:gd name="adj" fmla="val 10000"/>
          </a:avLst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Century Gothic" pitchFamily="34" charset="0"/>
            </a:rPr>
            <a:t>методи</a:t>
          </a:r>
          <a:endParaRPr lang="ru-RU" sz="2000" kern="1200" dirty="0">
            <a:latin typeface="Century Gothic" pitchFamily="34" charset="0"/>
          </a:endParaRPr>
        </a:p>
      </dsp:txBody>
      <dsp:txXfrm>
        <a:off x="428999" y="2134064"/>
        <a:ext cx="1693227" cy="816514"/>
      </dsp:txXfrm>
    </dsp:sp>
    <dsp:sp modelId="{48A567B6-CAF6-4D7C-8BE3-D3950FFB4A97}">
      <dsp:nvSpPr>
        <dsp:cNvPr id="0" name=""/>
        <dsp:cNvSpPr/>
      </dsp:nvSpPr>
      <dsp:spPr>
        <a:xfrm>
          <a:off x="216398" y="909293"/>
          <a:ext cx="212600" cy="2653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53670"/>
              </a:lnTo>
              <a:lnTo>
                <a:pt x="212600" y="26536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66078-EBFF-4E41-B581-85B664F72515}">
      <dsp:nvSpPr>
        <dsp:cNvPr id="0" name=""/>
        <dsp:cNvSpPr/>
      </dsp:nvSpPr>
      <dsp:spPr>
        <a:xfrm>
          <a:off x="428999" y="3154706"/>
          <a:ext cx="1693227" cy="816514"/>
        </a:xfrm>
        <a:prstGeom prst="roundRect">
          <a:avLst>
            <a:gd name="adj" fmla="val 10000"/>
          </a:avLst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Century Gothic" pitchFamily="34" charset="0"/>
            </a:rPr>
            <a:t>алгоритми</a:t>
          </a:r>
          <a:r>
            <a:rPr lang="uk-UA" sz="1700" kern="1200" dirty="0" smtClean="0"/>
            <a:t> </a:t>
          </a:r>
          <a:r>
            <a:rPr lang="uk-UA" sz="2000" kern="1200" dirty="0" smtClean="0">
              <a:latin typeface="Century Gothic" pitchFamily="34" charset="0"/>
            </a:rPr>
            <a:t>і програми</a:t>
          </a:r>
          <a:endParaRPr lang="ru-RU" sz="2000" kern="1200" dirty="0">
            <a:latin typeface="Century Gothic" pitchFamily="34" charset="0"/>
          </a:endParaRPr>
        </a:p>
      </dsp:txBody>
      <dsp:txXfrm>
        <a:off x="428999" y="3154706"/>
        <a:ext cx="1693227" cy="816514"/>
      </dsp:txXfrm>
    </dsp:sp>
    <dsp:sp modelId="{773261FA-8510-4DE1-93C1-D9AF0EE4CFF8}">
      <dsp:nvSpPr>
        <dsp:cNvPr id="0" name=""/>
        <dsp:cNvSpPr/>
      </dsp:nvSpPr>
      <dsp:spPr>
        <a:xfrm>
          <a:off x="2538061" y="92779"/>
          <a:ext cx="2909908" cy="816514"/>
        </a:xfrm>
        <a:prstGeom prst="roundRect">
          <a:avLst>
            <a:gd name="adj" fmla="val 10000"/>
          </a:avLst>
        </a:prstGeom>
        <a:solidFill>
          <a:srgbClr val="808000"/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err="1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Психоевристичні</a:t>
          </a:r>
          <a:r>
            <a:rPr lang="uk-UA" sz="1400" kern="1200" dirty="0" smtClean="0">
              <a:solidFill>
                <a:schemeClr val="tx1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</a:rPr>
            <a:t> </a:t>
          </a:r>
          <a:endParaRPr lang="ru-RU" sz="1400" kern="1200" dirty="0">
            <a:solidFill>
              <a:schemeClr val="tx1"/>
            </a:solidFill>
            <a:effectLst>
              <a:glow rad="63500">
                <a:schemeClr val="accent3">
                  <a:satMod val="175000"/>
                  <a:alpha val="40000"/>
                </a:schemeClr>
              </a:glow>
            </a:effectLst>
          </a:endParaRPr>
        </a:p>
      </dsp:txBody>
      <dsp:txXfrm>
        <a:off x="2538061" y="92779"/>
        <a:ext cx="2909908" cy="816514"/>
      </dsp:txXfrm>
    </dsp:sp>
    <dsp:sp modelId="{78CE520C-E595-4783-B87D-6779A4ED2836}">
      <dsp:nvSpPr>
        <dsp:cNvPr id="0" name=""/>
        <dsp:cNvSpPr/>
      </dsp:nvSpPr>
      <dsp:spPr>
        <a:xfrm>
          <a:off x="2829052" y="909293"/>
          <a:ext cx="290990" cy="6123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385"/>
              </a:lnTo>
              <a:lnTo>
                <a:pt x="290990" y="61238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DEAEF1-E10D-4D4B-8E18-D150124EB824}">
      <dsp:nvSpPr>
        <dsp:cNvPr id="0" name=""/>
        <dsp:cNvSpPr/>
      </dsp:nvSpPr>
      <dsp:spPr>
        <a:xfrm>
          <a:off x="3120043" y="1113421"/>
          <a:ext cx="1693227" cy="816514"/>
        </a:xfrm>
        <a:prstGeom prst="roundRect">
          <a:avLst>
            <a:gd name="adj" fmla="val 10000"/>
          </a:avLst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Century Gothic" pitchFamily="34" charset="0"/>
            </a:rPr>
            <a:t>прийоми</a:t>
          </a:r>
          <a:endParaRPr lang="ru-RU" sz="2000" kern="1200" dirty="0">
            <a:latin typeface="Century Gothic" pitchFamily="34" charset="0"/>
          </a:endParaRPr>
        </a:p>
      </dsp:txBody>
      <dsp:txXfrm>
        <a:off x="3120043" y="1113421"/>
        <a:ext cx="1693227" cy="816514"/>
      </dsp:txXfrm>
    </dsp:sp>
    <dsp:sp modelId="{B06D7400-EDB9-4D00-841B-1EB95E12750B}">
      <dsp:nvSpPr>
        <dsp:cNvPr id="0" name=""/>
        <dsp:cNvSpPr/>
      </dsp:nvSpPr>
      <dsp:spPr>
        <a:xfrm>
          <a:off x="2829052" y="909293"/>
          <a:ext cx="290990" cy="16330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3028"/>
              </a:lnTo>
              <a:lnTo>
                <a:pt x="290990" y="16330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EE2888-02A7-4EE8-BC4E-1833323265DB}">
      <dsp:nvSpPr>
        <dsp:cNvPr id="0" name=""/>
        <dsp:cNvSpPr/>
      </dsp:nvSpPr>
      <dsp:spPr>
        <a:xfrm>
          <a:off x="3120043" y="2134064"/>
          <a:ext cx="1693227" cy="816514"/>
        </a:xfrm>
        <a:prstGeom prst="roundRect">
          <a:avLst>
            <a:gd name="adj" fmla="val 10000"/>
          </a:avLst>
        </a:prstGeom>
        <a:solidFill>
          <a:srgbClr val="FF9933">
            <a:alpha val="90000"/>
          </a:srgbClr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Century Gothic" pitchFamily="34" charset="0"/>
            </a:rPr>
            <a:t>методи</a:t>
          </a:r>
          <a:endParaRPr lang="ru-RU" sz="2000" kern="1200" dirty="0">
            <a:latin typeface="Century Gothic" pitchFamily="34" charset="0"/>
          </a:endParaRPr>
        </a:p>
      </dsp:txBody>
      <dsp:txXfrm>
        <a:off x="3120043" y="2134064"/>
        <a:ext cx="1693227" cy="816514"/>
      </dsp:txXfrm>
    </dsp:sp>
    <dsp:sp modelId="{47A7D7FF-0733-4EE2-8C10-3D60223A8AD8}">
      <dsp:nvSpPr>
        <dsp:cNvPr id="0" name=""/>
        <dsp:cNvSpPr/>
      </dsp:nvSpPr>
      <dsp:spPr>
        <a:xfrm>
          <a:off x="5856227" y="92779"/>
          <a:ext cx="2141030" cy="816514"/>
        </a:xfrm>
        <a:prstGeom prst="roundRect">
          <a:avLst>
            <a:gd name="adj" fmla="val 10000"/>
          </a:avLst>
        </a:prstGeom>
        <a:solidFill>
          <a:srgbClr val="808000"/>
        </a:solidFill>
        <a:ln w="25400" cap="flat" cmpd="sng" algn="ctr">
          <a:solidFill>
            <a:schemeClr val="accent4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Century Gothic" pitchFamily="34" charset="0"/>
            </a:rPr>
            <a:t>Допоміжні</a:t>
          </a:r>
          <a:endParaRPr lang="ru-RU" sz="2400" b="1" kern="1200" dirty="0">
            <a:solidFill>
              <a:schemeClr val="tx1"/>
            </a:solidFill>
            <a:effectLst>
              <a:glow rad="63500">
                <a:schemeClr val="accent5">
                  <a:satMod val="175000"/>
                  <a:alpha val="40000"/>
                </a:schemeClr>
              </a:glow>
            </a:effectLst>
            <a:latin typeface="Century Gothic" pitchFamily="34" charset="0"/>
          </a:endParaRPr>
        </a:p>
      </dsp:txBody>
      <dsp:txXfrm>
        <a:off x="5856227" y="92779"/>
        <a:ext cx="2141030" cy="81651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81C240-6051-447A-86E1-239919A10413}">
      <dsp:nvSpPr>
        <dsp:cNvPr id="0" name=""/>
        <dsp:cNvSpPr/>
      </dsp:nvSpPr>
      <dsp:spPr>
        <a:xfrm>
          <a:off x="-36445" y="0"/>
          <a:ext cx="6132952" cy="1282299"/>
        </a:xfrm>
        <a:prstGeom prst="roundRect">
          <a:avLst>
            <a:gd name="adj" fmla="val 10000"/>
          </a:avLst>
        </a:prstGeom>
        <a:solidFill>
          <a:srgbClr val="CC33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аналіз інформації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-36445" y="0"/>
        <a:ext cx="4882710" cy="1282299"/>
      </dsp:txXfrm>
    </dsp:sp>
    <dsp:sp modelId="{0E6BB82B-4509-4A1D-A5DC-F05F6FD075BE}">
      <dsp:nvSpPr>
        <dsp:cNvPr id="0" name=""/>
        <dsp:cNvSpPr/>
      </dsp:nvSpPr>
      <dsp:spPr>
        <a:xfrm>
          <a:off x="972950" y="1567254"/>
          <a:ext cx="6278732" cy="1282299"/>
        </a:xfrm>
        <a:prstGeom prst="roundRect">
          <a:avLst>
            <a:gd name="adj" fmla="val 10000"/>
          </a:avLst>
        </a:prstGeom>
        <a:solidFill>
          <a:srgbClr val="66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синтез шуканого </a:t>
          </a:r>
          <a:r>
            <a:rPr lang="uk-UA" sz="3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розв</a:t>
          </a:r>
          <a:r>
            <a:rPr lang="en-US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’</a:t>
          </a:r>
          <a:r>
            <a:rPr lang="uk-UA" sz="36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язку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972950" y="1567254"/>
        <a:ext cx="4317414" cy="1282299"/>
      </dsp:txXfrm>
    </dsp:sp>
    <dsp:sp modelId="{254E9631-97CA-44E3-8216-58994F72CC4F}">
      <dsp:nvSpPr>
        <dsp:cNvPr id="0" name=""/>
        <dsp:cNvSpPr/>
      </dsp:nvSpPr>
      <dsp:spPr>
        <a:xfrm>
          <a:off x="5263012" y="1008029"/>
          <a:ext cx="833494" cy="833494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263012" y="1008029"/>
        <a:ext cx="833494" cy="83349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81C240-6051-447A-86E1-239919A10413}">
      <dsp:nvSpPr>
        <dsp:cNvPr id="0" name=""/>
        <dsp:cNvSpPr/>
      </dsp:nvSpPr>
      <dsp:spPr>
        <a:xfrm>
          <a:off x="-170494" y="0"/>
          <a:ext cx="6787709" cy="1282299"/>
        </a:xfrm>
        <a:prstGeom prst="roundRect">
          <a:avLst>
            <a:gd name="adj" fmla="val 10000"/>
          </a:avLst>
        </a:prstGeom>
        <a:solidFill>
          <a:srgbClr val="00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метаморфічний (трансформаційний)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-170494" y="0"/>
        <a:ext cx="5430859" cy="1282299"/>
      </dsp:txXfrm>
    </dsp:sp>
    <dsp:sp modelId="{0E6BB82B-4509-4A1D-A5DC-F05F6FD075BE}">
      <dsp:nvSpPr>
        <dsp:cNvPr id="0" name=""/>
        <dsp:cNvSpPr/>
      </dsp:nvSpPr>
      <dsp:spPr>
        <a:xfrm>
          <a:off x="1125544" y="1567254"/>
          <a:ext cx="6403063" cy="1282299"/>
        </a:xfrm>
        <a:prstGeom prst="roundRect">
          <a:avLst>
            <a:gd name="adj" fmla="val 10000"/>
          </a:avLst>
        </a:prstGeom>
        <a:solidFill>
          <a:srgbClr val="00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6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itchFamily="34" charset="0"/>
            </a:rPr>
            <a:t>морфологічний</a:t>
          </a:r>
          <a:endParaRPr lang="ru-RU" sz="3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 Gothic" pitchFamily="34" charset="0"/>
          </a:endParaRPr>
        </a:p>
      </dsp:txBody>
      <dsp:txXfrm>
        <a:off x="1125544" y="1567254"/>
        <a:ext cx="4419804" cy="1282299"/>
      </dsp:txXfrm>
    </dsp:sp>
    <dsp:sp modelId="{254E9631-97CA-44E3-8216-58994F72CC4F}">
      <dsp:nvSpPr>
        <dsp:cNvPr id="0" name=""/>
        <dsp:cNvSpPr/>
      </dsp:nvSpPr>
      <dsp:spPr>
        <a:xfrm>
          <a:off x="5517063" y="1008029"/>
          <a:ext cx="833494" cy="833494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517063" y="1008029"/>
        <a:ext cx="833494" cy="8334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2FA23-6C9A-418B-9295-51F1DF014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CA8C4-726D-4FFC-91AA-B583522FC8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A6815-EEEF-447F-A32A-0B855BC238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9BB7-DA2F-48E9-8448-DEE149BE3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A294D-284E-4545-AB98-DDB058ADA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B679B-C6D1-417C-B6CA-5FA0BF1C9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294A-E138-4942-9F8B-D6CABB9173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A098C-487A-4D7B-A9DF-B73A0B434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90CF5-5AB2-4838-ADBD-4A5F8CF07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7C9D-6389-44C1-9BFE-A564F28179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892F73-C2E7-4B3A-854D-6C734EB46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C3B3C9D-6C31-4A84-9773-B26465250A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advClick="0" advTm="200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hyperlink" Target="&#1089;&#1085;&#1077;&#1075;&#1086;&#1074;&#1080;&#1082;_&#1074;&#1077;&#1082;&#1090;&#1086;&#1088;.doc" TargetMode="Externa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44" y="214290"/>
            <a:ext cx="8786874" cy="6357982"/>
          </a:xfrm>
          <a:solidFill>
            <a:schemeClr val="tx1">
              <a:lumMod val="95000"/>
              <a:lumOff val="5000"/>
              <a:alpha val="1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>
              <a:defRPr/>
            </a:pPr>
            <a: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Креативна</a:t>
            </a:r>
            <a:r>
              <a:rPr lang="en-US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 </a:t>
            </a:r>
            <a:r>
              <a:rPr lang="uk-UA" sz="4500" b="1" dirty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педагогічна </a:t>
            </a:r>
            <a: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освіта</a:t>
            </a:r>
            <a:r>
              <a:rPr lang="en-US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/>
            </a:r>
            <a:br>
              <a:rPr lang="en-US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як визначальна детермінантна розвитку </a:t>
            </a:r>
            <a:b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</a:br>
            <a:r>
              <a:rPr lang="uk-UA" sz="4500" b="1" dirty="0" smtClean="0">
                <a:ln>
                  <a:solidFill>
                    <a:schemeClr val="bg2">
                      <a:lumMod val="20000"/>
                      <a:lumOff val="8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творчої особистості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uk-UA" sz="2800" u="sng" dirty="0" smtClean="0">
                <a:latin typeface="Bookman Old Style" pitchFamily="18" charset="0"/>
              </a:rPr>
              <a:t>Ключові слова:</a:t>
            </a:r>
            <a:r>
              <a:rPr lang="uk-UA" sz="2800" dirty="0" smtClean="0">
                <a:latin typeface="Bookman Old Style" pitchFamily="18" charset="0"/>
              </a:rPr>
              <a:t> </a:t>
            </a:r>
            <a:r>
              <a:rPr lang="en-US" sz="2800" dirty="0" smtClean="0">
                <a:latin typeface="Bookman Old Style" pitchFamily="18" charset="0"/>
              </a:rPr>
              <a:t> </a:t>
            </a:r>
            <a:r>
              <a:rPr lang="uk-UA" sz="2800" dirty="0" smtClean="0">
                <a:latin typeface="Bookman Old Style" pitchFamily="18" charset="0"/>
              </a:rPr>
              <a:t>креативна педагогічна освіта</a:t>
            </a:r>
            <a:r>
              <a:rPr lang="en-US" sz="2800" dirty="0" smtClean="0">
                <a:latin typeface="Bookman Old Style" pitchFamily="18" charset="0"/>
              </a:rPr>
              <a:t>	</a:t>
            </a:r>
            <a:r>
              <a:rPr lang="uk-UA" sz="2800" dirty="0" smtClean="0">
                <a:latin typeface="Bookman Old Style" pitchFamily="18" charset="0"/>
              </a:rPr>
              <a:t>творча особистість </a:t>
            </a:r>
            <a:r>
              <a:rPr lang="en-US" sz="2800" dirty="0" smtClean="0">
                <a:latin typeface="Bookman Old Style" pitchFamily="18" charset="0"/>
              </a:rPr>
              <a:t/>
            </a:r>
            <a:br>
              <a:rPr lang="en-US" sz="2800" dirty="0" smtClean="0">
                <a:latin typeface="Bookman Old Style" pitchFamily="18" charset="0"/>
              </a:rPr>
            </a:br>
            <a:r>
              <a:rPr lang="en-US" sz="2800" dirty="0" smtClean="0">
                <a:latin typeface="Bookman Old Style" pitchFamily="18" charset="0"/>
              </a:rPr>
              <a:t>		</a:t>
            </a:r>
            <a:r>
              <a:rPr lang="uk-UA" sz="2800" dirty="0" smtClean="0">
                <a:latin typeface="Bookman Old Style" pitchFamily="18" charset="0"/>
              </a:rPr>
              <a:t>дослідницька діяльність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 </a:t>
            </a:r>
            <a:endParaRPr lang="ru-RU" sz="40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357290" y="285728"/>
            <a:ext cx="6286544" cy="646331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3600" b="1" dirty="0">
                <a:solidFill>
                  <a:schemeClr val="bg1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Інструментарій творчості</a:t>
            </a:r>
            <a:r>
              <a:rPr lang="uk-UA" sz="3600" b="1" dirty="0">
                <a:latin typeface="Century Gothic" pitchFamily="34" charset="0"/>
              </a:rPr>
              <a:t> </a:t>
            </a:r>
            <a:endParaRPr lang="ru-RU" sz="3600" b="1" dirty="0">
              <a:latin typeface="Century Gothic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785786" y="1428736"/>
          <a:ext cx="8001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вал 4">
            <a:hlinkClick r:id="rId7" action="ppaction://hlinkfile"/>
          </p:cNvPr>
          <p:cNvSpPr/>
          <p:nvPr/>
        </p:nvSpPr>
        <p:spPr>
          <a:xfrm>
            <a:off x="8572500" y="5786438"/>
            <a:ext cx="357188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4572000" y="5286375"/>
            <a:ext cx="2286000" cy="5715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кінець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428625" y="428625"/>
            <a:ext cx="2286000" cy="5715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початок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42938" y="1428750"/>
            <a:ext cx="2000250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дід просить спекти колобка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642938" y="2428875"/>
            <a:ext cx="1928812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баба  пече колобка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714875" y="500063"/>
            <a:ext cx="2000250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колобок  співає пісеньку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42938" y="4429125"/>
            <a:ext cx="1928812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колобок  зустрічає звіра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42938" y="3429000"/>
            <a:ext cx="1928812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колобок  тікає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17" name="Прямая со стрелкой 16"/>
          <p:cNvCxnSpPr>
            <a:stCxn id="3" idx="2"/>
          </p:cNvCxnSpPr>
          <p:nvPr/>
        </p:nvCxnSpPr>
        <p:spPr>
          <a:xfrm rot="5400000">
            <a:off x="1356519" y="1213644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1358900" y="2212975"/>
            <a:ext cx="427038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1358900" y="3213100"/>
            <a:ext cx="427038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358106" y="4214019"/>
            <a:ext cx="428625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1358106" y="5214144"/>
            <a:ext cx="428625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5358606" y="284957"/>
            <a:ext cx="428625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359400" y="1284288"/>
            <a:ext cx="427037" cy="158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Блок-схема: решение 25"/>
          <p:cNvSpPr/>
          <p:nvPr/>
        </p:nvSpPr>
        <p:spPr>
          <a:xfrm>
            <a:off x="4286250" y="1500188"/>
            <a:ext cx="2643188" cy="1357312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звір  лисиця?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28" name="Соединительная линия уступом 27"/>
          <p:cNvCxnSpPr>
            <a:stCxn id="26" idx="1"/>
          </p:cNvCxnSpPr>
          <p:nvPr/>
        </p:nvCxnSpPr>
        <p:spPr>
          <a:xfrm rot="10800000" flipV="1">
            <a:off x="1571625" y="2178050"/>
            <a:ext cx="2714625" cy="103663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5430838" y="3070225"/>
            <a:ext cx="427038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Блок-схема: процесс 29"/>
          <p:cNvSpPr/>
          <p:nvPr/>
        </p:nvSpPr>
        <p:spPr>
          <a:xfrm>
            <a:off x="4857750" y="3286125"/>
            <a:ext cx="1928813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колобок  співає у лисиці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31" name="Блок-схема: процесс 30"/>
          <p:cNvSpPr/>
          <p:nvPr/>
        </p:nvSpPr>
        <p:spPr>
          <a:xfrm>
            <a:off x="4857750" y="4286250"/>
            <a:ext cx="1928813" cy="5715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лисиця з</a:t>
            </a:r>
            <a:r>
              <a:rPr lang="en-US" dirty="0">
                <a:solidFill>
                  <a:schemeClr val="tx1"/>
                </a:solidFill>
                <a:latin typeface="Century Gothic" pitchFamily="34" charset="0"/>
              </a:rPr>
              <a:t>’</a:t>
            </a:r>
            <a:r>
              <a:rPr lang="uk-UA" dirty="0">
                <a:solidFill>
                  <a:schemeClr val="tx1"/>
                </a:solidFill>
                <a:latin typeface="Century Gothic" pitchFamily="34" charset="0"/>
              </a:rPr>
              <a:t>їдає колобка</a:t>
            </a:r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5430044" y="4071144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>
            <a:off x="5430044" y="5071269"/>
            <a:ext cx="428625" cy="1587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4" name="TextBox 33"/>
          <p:cNvSpPr txBox="1">
            <a:spLocks noChangeArrowheads="1"/>
          </p:cNvSpPr>
          <p:nvPr/>
        </p:nvSpPr>
        <p:spPr bwMode="auto">
          <a:xfrm>
            <a:off x="3214688" y="1643063"/>
            <a:ext cx="857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entury Gothic" pitchFamily="34" charset="0"/>
              </a:rPr>
              <a:t>ні</a:t>
            </a:r>
            <a:endParaRPr lang="ru-RU" sz="4000" b="1">
              <a:latin typeface="Century Gothic" pitchFamily="34" charset="0"/>
            </a:endParaRPr>
          </a:p>
        </p:txBody>
      </p:sp>
      <p:sp>
        <p:nvSpPr>
          <p:cNvPr id="23575" name="TextBox 34"/>
          <p:cNvSpPr txBox="1">
            <a:spLocks noChangeArrowheads="1"/>
          </p:cNvSpPr>
          <p:nvPr/>
        </p:nvSpPr>
        <p:spPr bwMode="auto">
          <a:xfrm>
            <a:off x="5643563" y="2643188"/>
            <a:ext cx="10715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000" b="1">
                <a:latin typeface="Century Gothic" pitchFamily="34" charset="0"/>
              </a:rPr>
              <a:t>так</a:t>
            </a:r>
            <a:endParaRPr lang="ru-RU" sz="4000" b="1">
              <a:latin typeface="Century Gothic" pitchFamily="34" charset="0"/>
            </a:endParaRPr>
          </a:p>
        </p:txBody>
      </p:sp>
      <p:pic>
        <p:nvPicPr>
          <p:cNvPr id="23576" name="Picture 2" descr="D:\Вера\Лабораторія\Мій виступ\колобок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500" y="3429000"/>
            <a:ext cx="1214438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77" name="Picture 3" descr="D:\Вера\Лабораторія\Мій виступ\лис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AFF"/>
              </a:clrFrom>
              <a:clrTo>
                <a:srgbClr val="FF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688" y="1500188"/>
            <a:ext cx="1093787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42977" y="214290"/>
            <a:ext cx="6786610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3600" dirty="0">
                <a:latin typeface="Century Gothic" pitchFamily="34" charset="0"/>
              </a:rPr>
              <a:t>Механізм постановки та вирішення проблемного </a:t>
            </a:r>
            <a:r>
              <a:rPr lang="uk-UA" sz="3600" dirty="0">
                <a:latin typeface="Century Gothic" pitchFamily="34" charset="0"/>
              </a:rPr>
              <a:t>завдання</a:t>
            </a:r>
            <a:r>
              <a:rPr lang="uk-UA" sz="3600" dirty="0"/>
              <a:t>:</a:t>
            </a:r>
            <a:endParaRPr lang="ru-RU" sz="3600" dirty="0"/>
          </a:p>
        </p:txBody>
      </p:sp>
      <p:graphicFrame>
        <p:nvGraphicFramePr>
          <p:cNvPr id="9" name="Схема 8"/>
          <p:cNvGraphicFramePr/>
          <p:nvPr/>
        </p:nvGraphicFramePr>
        <p:xfrm>
          <a:off x="1000100" y="2786058"/>
          <a:ext cx="7215238" cy="2849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28728" y="285728"/>
            <a:ext cx="6526236" cy="175432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uk-UA" sz="3600" dirty="0">
                <a:latin typeface="Century Gothic" pitchFamily="34" charset="0"/>
              </a:rPr>
              <a:t>Механізми постановки та вирішення </a:t>
            </a:r>
            <a:endParaRPr lang="uk-UA" sz="3600" dirty="0">
              <a:latin typeface="Century Gothic" pitchFamily="34" charset="0"/>
            </a:endParaRPr>
          </a:p>
          <a:p>
            <a:pPr algn="ctr">
              <a:spcBef>
                <a:spcPts val="0"/>
              </a:spcBef>
              <a:defRPr/>
            </a:pPr>
            <a:r>
              <a:rPr lang="uk-UA" sz="3600" dirty="0">
                <a:latin typeface="Century Gothic" pitchFamily="34" charset="0"/>
              </a:rPr>
              <a:t>проблемних </a:t>
            </a:r>
            <a:r>
              <a:rPr lang="uk-UA" sz="3600" dirty="0">
                <a:latin typeface="Century Gothic" pitchFamily="34" charset="0"/>
              </a:rPr>
              <a:t>задач: </a:t>
            </a:r>
            <a:endParaRPr lang="ru-RU" sz="3600" dirty="0">
              <a:latin typeface="Century Gothic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071538" y="2786058"/>
          <a:ext cx="7358114" cy="28495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14414" y="-71462"/>
            <a:ext cx="666435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3600" b="1" dirty="0">
                <a:ln>
                  <a:solidFill>
                    <a:schemeClr val="tx2">
                      <a:lumMod val="95000"/>
                      <a:lumOff val="5000"/>
                    </a:schemeClr>
                  </a:solidFill>
                </a:ln>
                <a:solidFill>
                  <a:srgbClr val="FFFF00"/>
                </a:solidFill>
                <a:latin typeface="Century Gothic" pitchFamily="34" charset="0"/>
              </a:rPr>
              <a:t>Методичні орієнтири креативного навчання:</a:t>
            </a:r>
            <a:endParaRPr lang="ru-RU" sz="3600" b="1" dirty="0">
              <a:ln>
                <a:solidFill>
                  <a:schemeClr val="tx2">
                    <a:lumMod val="95000"/>
                    <a:lumOff val="5000"/>
                  </a:schemeClr>
                </a:solidFill>
              </a:ln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26626" name="Text Box 5"/>
          <p:cNvSpPr txBox="1">
            <a:spLocks noChangeArrowheads="1"/>
          </p:cNvSpPr>
          <p:nvPr/>
        </p:nvSpPr>
        <p:spPr bwMode="auto">
          <a:xfrm>
            <a:off x="642938" y="1308100"/>
            <a:ext cx="7572375" cy="447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FontTx/>
              <a:buChar char="-"/>
            </a:pPr>
            <a:r>
              <a:rPr lang="uk-UA" sz="2400">
                <a:latin typeface="Century Gothic" pitchFamily="34" charset="0"/>
              </a:rPr>
              <a:t> </a:t>
            </a: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теоретичне дослідження;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експериментальне дослідження;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екскурсійно–навчальне дослідження;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нелінійний діалог;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керований діалог (Сократівські бесіди);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евристичні бесіди;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наукові дискусії;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моделювання особистих розробок;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захист науково–дослідницьких робіт;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  <a:p>
            <a:pPr>
              <a:spcBef>
                <a:spcPts val="600"/>
              </a:spcBef>
              <a:buFontTx/>
              <a:buChar char="-"/>
            </a:pPr>
            <a:r>
              <a:rPr lang="uk-UA" sz="2400" b="1">
                <a:solidFill>
                  <a:srgbClr val="3E1500"/>
                </a:solidFill>
                <a:latin typeface="Century Gothic" pitchFamily="34" charset="0"/>
              </a:rPr>
              <a:t> наукові звіти ( виступи, доповіді, реферати).</a:t>
            </a:r>
            <a:endParaRPr lang="ru-RU" sz="2400" b="1">
              <a:solidFill>
                <a:srgbClr val="3E15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6"/>
          <p:cNvSpPr txBox="1">
            <a:spLocks noChangeArrowheads="1"/>
          </p:cNvSpPr>
          <p:nvPr/>
        </p:nvSpPr>
        <p:spPr bwMode="auto">
          <a:xfrm>
            <a:off x="2195513" y="1844675"/>
            <a:ext cx="4897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 </a:t>
            </a:r>
            <a:endParaRPr lang="ru-RU"/>
          </a:p>
        </p:txBody>
      </p:sp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195513" y="2420938"/>
            <a:ext cx="48974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/>
              <a:t>  </a:t>
            </a:r>
            <a:endParaRPr lang="ru-RU"/>
          </a:p>
        </p:txBody>
      </p:sp>
      <p:graphicFrame>
        <p:nvGraphicFramePr>
          <p:cNvPr id="11" name="Схема 10"/>
          <p:cNvGraphicFramePr/>
          <p:nvPr/>
        </p:nvGraphicFramePr>
        <p:xfrm>
          <a:off x="7147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285720" y="214290"/>
          <a:ext cx="8643998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86000" y="3055938"/>
            <a:ext cx="6500813" cy="3016250"/>
          </a:xfrm>
          <a:prstGeom prst="rect">
            <a:avLst/>
          </a:prstGeom>
          <a:solidFill>
            <a:srgbClr val="FF3300">
              <a:alpha val="2901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uk-UA" sz="3800">
                <a:latin typeface="Century Gothic" pitchFamily="34" charset="0"/>
              </a:rPr>
              <a:t>пошукова діяльність учнів, яка створює можливість для самоактуалізації та розвитку творчої індивідуальності.</a:t>
            </a:r>
            <a:endParaRPr lang="ru-RU" sz="3800">
              <a:latin typeface="Century Gothic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214422"/>
            <a:ext cx="6858048" cy="1569660"/>
          </a:xfrm>
          <a:prstGeom prst="rect">
            <a:avLst/>
          </a:prstGeom>
          <a:solidFill>
            <a:srgbClr val="FF0000">
              <a:alpha val="29000"/>
            </a:srgb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uk-UA" sz="4800" b="1" dirty="0"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Century Gothic" pitchFamily="34" charset="0"/>
              </a:rPr>
              <a:t>Основа креативної педагогічної освіти –</a:t>
            </a:r>
            <a:endParaRPr lang="ru-RU" sz="4400" dirty="0"/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21429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uk-UA" sz="3600" b="1" dirty="0">
                <a:ln>
                  <a:solidFill>
                    <a:schemeClr val="accent3">
                      <a:lumMod val="9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Головні ознаки креативності освіти:</a:t>
            </a:r>
            <a:endParaRPr lang="ru-RU" sz="3600" b="1" dirty="0">
              <a:ln>
                <a:solidFill>
                  <a:schemeClr val="accent3">
                    <a:lumMod val="95000"/>
                  </a:schemeClr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755650" y="1196975"/>
            <a:ext cx="7704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/>
              <a:t> </a:t>
            </a:r>
            <a:endParaRPr lang="ru-RU" sz="140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55650" y="1700213"/>
            <a:ext cx="7200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1400"/>
              <a:t> </a:t>
            </a:r>
            <a:endParaRPr lang="ru-RU" sz="1400"/>
          </a:p>
        </p:txBody>
      </p:sp>
      <p:sp>
        <p:nvSpPr>
          <p:cNvPr id="17413" name="Text Box 10"/>
          <p:cNvSpPr txBox="1">
            <a:spLocks noChangeArrowheads="1"/>
          </p:cNvSpPr>
          <p:nvPr/>
        </p:nvSpPr>
        <p:spPr bwMode="auto">
          <a:xfrm>
            <a:off x="755650" y="5157788"/>
            <a:ext cx="7200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/>
          </a:p>
        </p:txBody>
      </p:sp>
      <p:sp>
        <p:nvSpPr>
          <p:cNvPr id="17414" name="Text Box 11"/>
          <p:cNvSpPr txBox="1">
            <a:spLocks noChangeArrowheads="1"/>
          </p:cNvSpPr>
          <p:nvPr/>
        </p:nvSpPr>
        <p:spPr bwMode="auto">
          <a:xfrm>
            <a:off x="755650" y="5589588"/>
            <a:ext cx="7200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400"/>
          </a:p>
        </p:txBody>
      </p:sp>
      <p:graphicFrame>
        <p:nvGraphicFramePr>
          <p:cNvPr id="15" name="Схема 14"/>
          <p:cNvGraphicFramePr/>
          <p:nvPr/>
        </p:nvGraphicFramePr>
        <p:xfrm>
          <a:off x="71438" y="857232"/>
          <a:ext cx="8929718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42844" y="214290"/>
            <a:ext cx="8643966" cy="11695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800" dirty="0">
                <a:latin typeface="Century Gothic" pitchFamily="34" charset="0"/>
              </a:rPr>
              <a:t>Головна мета креативної системи </a:t>
            </a:r>
            <a:r>
              <a:rPr lang="uk-UA" sz="2800" dirty="0">
                <a:latin typeface="Century Gothic" pitchFamily="34" charset="0"/>
              </a:rPr>
              <a:t>навчання –  </a:t>
            </a:r>
            <a:endParaRPr lang="uk-UA" sz="2800" dirty="0">
              <a:latin typeface="Century Gothic" pitchFamily="34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uk-UA" sz="2800" b="1" dirty="0">
                <a:latin typeface="Century Gothic" pitchFamily="34" charset="0"/>
              </a:rPr>
              <a:t>творча </a:t>
            </a:r>
            <a:r>
              <a:rPr lang="uk-UA" sz="2800" b="1" dirty="0">
                <a:latin typeface="Century Gothic" pitchFamily="34" charset="0"/>
              </a:rPr>
              <a:t>особистість </a:t>
            </a:r>
            <a:endParaRPr lang="ru-RU" sz="2800" b="1" dirty="0">
              <a:latin typeface="Century Gothic" pitchFamily="34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28813" y="1500188"/>
            <a:ext cx="4714875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uk-UA" sz="2800" b="1" i="1">
                <a:latin typeface="Century Gothic" pitchFamily="34" charset="0"/>
              </a:rPr>
              <a:t>Модель становлення</a:t>
            </a:r>
          </a:p>
          <a:p>
            <a:pPr algn="r">
              <a:spcBef>
                <a:spcPct val="50000"/>
              </a:spcBef>
            </a:pPr>
            <a:r>
              <a:rPr lang="uk-UA" sz="2800" b="1" i="1">
                <a:latin typeface="Century Gothic" pitchFamily="34" charset="0"/>
              </a:rPr>
              <a:t>творчої особистості</a:t>
            </a:r>
            <a:r>
              <a:rPr lang="uk-UA" sz="2400" b="1">
                <a:latin typeface="Century Gothic" pitchFamily="34" charset="0"/>
              </a:rPr>
              <a:t> </a:t>
            </a:r>
            <a:endParaRPr lang="ru-RU" sz="2400" b="1">
              <a:latin typeface="Century Gothic" pitchFamily="34" charset="0"/>
            </a:endParaRPr>
          </a:p>
        </p:txBody>
      </p:sp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1116013" y="3357563"/>
            <a:ext cx="5111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1331913" y="5229225"/>
            <a:ext cx="511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-357222" y="25082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Схема 21"/>
          <p:cNvGraphicFramePr/>
          <p:nvPr/>
        </p:nvGraphicFramePr>
        <p:xfrm>
          <a:off x="428596" y="500042"/>
          <a:ext cx="821537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85720" y="214290"/>
            <a:ext cx="7715304" cy="1600438"/>
          </a:xfrm>
          <a:prstGeom prst="rect">
            <a:avLst/>
          </a:prstGeom>
          <a:solidFill>
            <a:srgbClr val="FF9933"/>
          </a:soli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uk-UA" sz="2800" b="1" i="1" dirty="0">
                <a:latin typeface="Century Gothic" pitchFamily="34" charset="0"/>
              </a:rPr>
              <a:t>Дослідницька діяльність – </a:t>
            </a:r>
            <a:endParaRPr lang="uk-UA" sz="2800" b="1" i="1" dirty="0">
              <a:latin typeface="Century Gothic" pitchFamily="34" charset="0"/>
            </a:endParaRPr>
          </a:p>
          <a:p>
            <a:pPr algn="r">
              <a:spcBef>
                <a:spcPct val="50000"/>
              </a:spcBef>
              <a:defRPr/>
            </a:pPr>
            <a:r>
              <a:rPr lang="uk-UA" sz="2800" dirty="0">
                <a:latin typeface="Century Gothic" pitchFamily="34" charset="0"/>
              </a:rPr>
              <a:t>це </a:t>
            </a:r>
            <a:r>
              <a:rPr lang="uk-UA" sz="2800" dirty="0">
                <a:latin typeface="Century Gothic" pitchFamily="34" charset="0"/>
              </a:rPr>
              <a:t>розв'язання проблемних завдань суб'єктом творчості </a:t>
            </a:r>
            <a:endParaRPr lang="ru-RU" sz="2800" dirty="0">
              <a:latin typeface="Century Gothic" pitchFamily="34" charset="0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00232" y="2071678"/>
            <a:ext cx="6500858" cy="3600986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uk-UA" sz="2400" b="1" i="1" dirty="0">
                <a:latin typeface="Century Gothic" pitchFamily="34" charset="0"/>
              </a:rPr>
              <a:t>Суб'єкт творчості – </a:t>
            </a:r>
            <a:r>
              <a:rPr lang="uk-UA" sz="2400" dirty="0">
                <a:latin typeface="Century Gothic" pitchFamily="34" charset="0"/>
              </a:rPr>
              <a:t>особа, яка реалізує весь життєвий цикл проблемного завдання: </a:t>
            </a:r>
            <a:endParaRPr lang="en-US" sz="2400" dirty="0">
              <a:latin typeface="Century Gothic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uk-UA" sz="2400" dirty="0">
                <a:latin typeface="Century Gothic" pitchFamily="34" charset="0"/>
              </a:rPr>
              <a:t>- здійснює його вибір;</a:t>
            </a:r>
            <a:endParaRPr lang="ru-RU" sz="2400" dirty="0">
              <a:latin typeface="Century Gothic" pitchFamily="34" charset="0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uk-UA" sz="2400" dirty="0">
                <a:latin typeface="Century Gothic" pitchFamily="34" charset="0"/>
              </a:rPr>
              <a:t>- формує обрис;</a:t>
            </a:r>
            <a:endParaRPr lang="ru-RU" sz="2400" dirty="0">
              <a:latin typeface="Century Gothic" pitchFamily="34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uk-UA" sz="2400" dirty="0">
                <a:latin typeface="Century Gothic" pitchFamily="34" charset="0"/>
              </a:rPr>
              <a:t>- реалізує конкретне формування і</a:t>
            </a:r>
            <a:r>
              <a:rPr lang="en-US" sz="2400" dirty="0">
                <a:latin typeface="Century Gothic" pitchFamily="34" charset="0"/>
              </a:rPr>
              <a:t> </a:t>
            </a:r>
            <a:r>
              <a:rPr lang="uk-UA" sz="2400" dirty="0">
                <a:latin typeface="Century Gothic" pitchFamily="34" charset="0"/>
              </a:rPr>
              <a:t>вирішення цього завдання. </a:t>
            </a:r>
            <a:endParaRPr lang="ru-RU" sz="2400" dirty="0"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14282" y="1357298"/>
            <a:ext cx="8643998" cy="4493538"/>
          </a:xfrm>
          <a:prstGeom prst="rect">
            <a:avLst/>
          </a:prstGeom>
          <a:solidFill>
            <a:srgbClr val="CC6600">
              <a:alpha val="20000"/>
            </a:srgbClr>
          </a:solidFill>
          <a:ln w="9525">
            <a:solidFill>
              <a:srgbClr val="FFCC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uk-UA" sz="4400" b="1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Проблемне завдання – </a:t>
            </a:r>
            <a:endParaRPr lang="uk-UA" sz="4400" b="1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uk-UA" sz="4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це </a:t>
            </a:r>
            <a:r>
              <a:rPr lang="uk-UA" sz="4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завдання, процес якого неможливо алгоритмізувати в </a:t>
            </a:r>
            <a:r>
              <a:rPr lang="uk-UA" sz="4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точному (математичному) </a:t>
            </a:r>
            <a:r>
              <a:rPr lang="uk-UA" sz="4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розумінні терміна </a:t>
            </a:r>
            <a:r>
              <a:rPr lang="uk-UA" sz="44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“алгоритм</a:t>
            </a:r>
            <a:r>
              <a:rPr lang="uk-UA" sz="4400" dirty="0" err="1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”</a:t>
            </a:r>
            <a:r>
              <a:rPr lang="uk-UA" sz="4400" dirty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C00000"/>
                </a:solidFill>
                <a:latin typeface="Century Gothic" pitchFamily="34" charset="0"/>
              </a:rPr>
              <a:t>.</a:t>
            </a:r>
            <a:endParaRPr lang="ru-RU" sz="4400" dirty="0"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r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kr</Template>
  <TotalTime>0</TotalTime>
  <Words>396</Words>
  <Application>Microsoft Office PowerPoint</Application>
  <PresentationFormat>Экран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Century Gothic</vt:lpstr>
      <vt:lpstr>kr</vt:lpstr>
      <vt:lpstr>Креативна  педагогічна освіта як визначальна детермінантна розвитку  творчої особистості   Ключові слова:  креативна педагогічна освіта творча особистість    дослідницька діяльність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Креативна  педагогічна освіта як визначальна детермінантна розвитку  творчої особистості   Ключові слова:  креативна педагогічна освіта творча особистість    дослідницька діяльність  </dc:title>
  <dc:creator>UserXP</dc:creator>
  <cp:lastModifiedBy>UserXP</cp:lastModifiedBy>
  <cp:revision>1</cp:revision>
  <dcterms:created xsi:type="dcterms:W3CDTF">2013-02-12T21:05:47Z</dcterms:created>
  <dcterms:modified xsi:type="dcterms:W3CDTF">2013-02-12T21:05:56Z</dcterms:modified>
</cp:coreProperties>
</file>