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281" r:id="rId4"/>
    <p:sldId id="257" r:id="rId5"/>
    <p:sldId id="305" r:id="rId6"/>
    <p:sldId id="280" r:id="rId7"/>
    <p:sldId id="298" r:id="rId8"/>
    <p:sldId id="286" r:id="rId9"/>
    <p:sldId id="306" r:id="rId10"/>
    <p:sldId id="269" r:id="rId11"/>
    <p:sldId id="299" r:id="rId12"/>
    <p:sldId id="289" r:id="rId13"/>
    <p:sldId id="300" r:id="rId14"/>
    <p:sldId id="282" r:id="rId15"/>
    <p:sldId id="307"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292" r:id="rId34"/>
    <p:sldId id="308" r:id="rId35"/>
    <p:sldId id="259" r:id="rId36"/>
    <p:sldId id="260" r:id="rId37"/>
    <p:sldId id="309" r:id="rId38"/>
    <p:sldId id="353" r:id="rId39"/>
    <p:sldId id="354" r:id="rId40"/>
    <p:sldId id="355" r:id="rId41"/>
    <p:sldId id="356" r:id="rId42"/>
    <p:sldId id="357" r:id="rId43"/>
    <p:sldId id="358" r:id="rId44"/>
    <p:sldId id="359" r:id="rId45"/>
    <p:sldId id="360" r:id="rId46"/>
    <p:sldId id="352" r:id="rId47"/>
    <p:sldId id="264" r:id="rId48"/>
    <p:sldId id="265" r:id="rId49"/>
    <p:sldId id="266" r:id="rId50"/>
    <p:sldId id="267" r:id="rId51"/>
    <p:sldId id="271" r:id="rId52"/>
    <p:sldId id="272" r:id="rId53"/>
    <p:sldId id="296" r:id="rId54"/>
    <p:sldId id="287" r:id="rId55"/>
    <p:sldId id="268" r:id="rId56"/>
    <p:sldId id="294" r:id="rId57"/>
    <p:sldId id="365" r:id="rId58"/>
    <p:sldId id="344" r:id="rId59"/>
    <p:sldId id="345" r:id="rId60"/>
    <p:sldId id="346" r:id="rId61"/>
    <p:sldId id="347" r:id="rId62"/>
    <p:sldId id="348" r:id="rId63"/>
    <p:sldId id="349" r:id="rId64"/>
    <p:sldId id="350" r:id="rId65"/>
    <p:sldId id="351" r:id="rId66"/>
    <p:sldId id="362" r:id="rId67"/>
    <p:sldId id="361" r:id="rId68"/>
    <p:sldId id="297" r:id="rId69"/>
    <p:sldId id="363" r:id="rId70"/>
    <p:sldId id="364" r:id="rId71"/>
    <p:sldId id="283" r:id="rId72"/>
    <p:sldId id="284" r:id="rId73"/>
    <p:sldId id="290" r:id="rId74"/>
    <p:sldId id="303" r:id="rId75"/>
    <p:sldId id="261" r:id="rId7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CCDDB-D1C8-492C-8125-A83FF39E3B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ADB27EDD-B620-44A5-98D0-7C4173972A69}">
      <dgm:prSet phldrT="[Текст]" custT="1"/>
      <dgm:spPr/>
      <dgm:t>
        <a:bodyPr/>
        <a:lstStyle/>
        <a:p>
          <a:r>
            <a:rPr lang="uk-UA" sz="2000" dirty="0" smtClean="0">
              <a:latin typeface="Arial Black" pitchFamily="34" charset="0"/>
            </a:rPr>
            <a:t>духовно розвинена особистість</a:t>
          </a:r>
          <a:endParaRPr lang="uk-UA" sz="2000" dirty="0">
            <a:latin typeface="Arial Black" pitchFamily="34" charset="0"/>
          </a:endParaRPr>
        </a:p>
      </dgm:t>
    </dgm:pt>
    <dgm:pt modelId="{C143BE67-4FB5-4965-AF9F-6104835F2672}" type="parTrans" cxnId="{1FD795EA-649F-470A-8F8C-591B0822CC00}">
      <dgm:prSet/>
      <dgm:spPr/>
      <dgm:t>
        <a:bodyPr/>
        <a:lstStyle/>
        <a:p>
          <a:endParaRPr lang="uk-UA"/>
        </a:p>
      </dgm:t>
    </dgm:pt>
    <dgm:pt modelId="{81E662DA-76DA-405E-A936-4AF8D7EBFE8B}" type="sibTrans" cxnId="{1FD795EA-649F-470A-8F8C-591B0822CC00}">
      <dgm:prSet/>
      <dgm:spPr/>
      <dgm:t>
        <a:bodyPr/>
        <a:lstStyle/>
        <a:p>
          <a:endParaRPr lang="uk-UA"/>
        </a:p>
      </dgm:t>
    </dgm:pt>
    <dgm:pt modelId="{3789556A-2926-4D87-B51A-358B2827DA8C}">
      <dgm:prSet phldrT="[Текст]" custT="1"/>
      <dgm:spPr/>
      <dgm:t>
        <a:bodyPr/>
        <a:lstStyle/>
        <a:p>
          <a:r>
            <a:rPr lang="uk-UA" sz="2000" dirty="0" smtClean="0">
              <a:latin typeface="Arial Black" pitchFamily="34" charset="0"/>
            </a:rPr>
            <a:t>соціально-зріла, творча особистість</a:t>
          </a:r>
          <a:endParaRPr lang="uk-UA" sz="2000" dirty="0">
            <a:latin typeface="Arial Black" pitchFamily="34" charset="0"/>
          </a:endParaRPr>
        </a:p>
      </dgm:t>
    </dgm:pt>
    <dgm:pt modelId="{1212EA68-0B2E-4B1B-BA15-7D0EAC9664BD}" type="parTrans" cxnId="{AB18D5D4-AA89-490E-8E4D-BC9D4D059A6A}">
      <dgm:prSet/>
      <dgm:spPr/>
      <dgm:t>
        <a:bodyPr/>
        <a:lstStyle/>
        <a:p>
          <a:endParaRPr lang="uk-UA"/>
        </a:p>
      </dgm:t>
    </dgm:pt>
    <dgm:pt modelId="{35B84ADB-1EE4-4B36-BD62-D1AD0C880DE0}" type="sibTrans" cxnId="{AB18D5D4-AA89-490E-8E4D-BC9D4D059A6A}">
      <dgm:prSet/>
      <dgm:spPr/>
      <dgm:t>
        <a:bodyPr/>
        <a:lstStyle/>
        <a:p>
          <a:endParaRPr lang="uk-UA"/>
        </a:p>
      </dgm:t>
    </dgm:pt>
    <dgm:pt modelId="{9F521671-76E3-4C6B-AF91-BB608B0E7A01}">
      <dgm:prSet phldrT="[Текст]" custT="1"/>
      <dgm:spPr/>
      <dgm:t>
        <a:bodyPr/>
        <a:lstStyle/>
        <a:p>
          <a:r>
            <a:rPr lang="uk-UA" sz="2000" dirty="0" smtClean="0">
              <a:latin typeface="Arial Black" pitchFamily="34" charset="0"/>
            </a:rPr>
            <a:t>компетентний фахівець</a:t>
          </a:r>
          <a:endParaRPr lang="uk-UA" sz="2000" dirty="0">
            <a:latin typeface="Arial Black" pitchFamily="34" charset="0"/>
          </a:endParaRPr>
        </a:p>
      </dgm:t>
    </dgm:pt>
    <dgm:pt modelId="{DA688E65-974A-47B6-85C8-B2EB7AB1DDB5}" type="parTrans" cxnId="{82BE9903-2CB8-4542-B695-F143CCDDEAA7}">
      <dgm:prSet/>
      <dgm:spPr/>
      <dgm:t>
        <a:bodyPr/>
        <a:lstStyle/>
        <a:p>
          <a:endParaRPr lang="uk-UA"/>
        </a:p>
      </dgm:t>
    </dgm:pt>
    <dgm:pt modelId="{31F89C5D-E22A-4B5B-8493-51D552552A9A}" type="sibTrans" cxnId="{82BE9903-2CB8-4542-B695-F143CCDDEAA7}">
      <dgm:prSet/>
      <dgm:spPr/>
      <dgm:t>
        <a:bodyPr/>
        <a:lstStyle/>
        <a:p>
          <a:endParaRPr lang="uk-UA"/>
        </a:p>
      </dgm:t>
    </dgm:pt>
    <dgm:pt modelId="{04E1AC83-E7F5-475A-A760-9356B2798A60}">
      <dgm:prSet phldrT="[Текст]" custT="1"/>
      <dgm:spPr/>
      <dgm:t>
        <a:bodyPr/>
        <a:lstStyle/>
        <a:p>
          <a:r>
            <a:rPr lang="uk-UA" sz="2000" dirty="0" err="1" smtClean="0">
              <a:latin typeface="Arial Black" pitchFamily="34" charset="0"/>
            </a:rPr>
            <a:t>фасилітатор</a:t>
          </a:r>
          <a:r>
            <a:rPr lang="uk-UA" sz="2000" dirty="0" smtClean="0">
              <a:latin typeface="Arial Black" pitchFamily="34" charset="0"/>
            </a:rPr>
            <a:t> </a:t>
          </a:r>
          <a:endParaRPr lang="uk-UA" sz="2000" dirty="0">
            <a:latin typeface="Arial Black" pitchFamily="34" charset="0"/>
          </a:endParaRPr>
        </a:p>
      </dgm:t>
    </dgm:pt>
    <dgm:pt modelId="{8615237E-7333-48A7-9233-65BFAFEA7680}" type="parTrans" cxnId="{57B584A4-422E-4150-ADC0-396C627C37A6}">
      <dgm:prSet/>
      <dgm:spPr/>
      <dgm:t>
        <a:bodyPr/>
        <a:lstStyle/>
        <a:p>
          <a:endParaRPr lang="uk-UA"/>
        </a:p>
      </dgm:t>
    </dgm:pt>
    <dgm:pt modelId="{4367F615-54F3-4F9D-8EDF-4680CEB9C7E2}" type="sibTrans" cxnId="{57B584A4-422E-4150-ADC0-396C627C37A6}">
      <dgm:prSet/>
      <dgm:spPr/>
      <dgm:t>
        <a:bodyPr/>
        <a:lstStyle/>
        <a:p>
          <a:endParaRPr lang="uk-UA"/>
        </a:p>
      </dgm:t>
    </dgm:pt>
    <dgm:pt modelId="{0804379D-1F1E-4A74-A6AB-E3CC15DBA8A9}">
      <dgm:prSet phldrT="[Текст]" custT="1"/>
      <dgm:spPr/>
      <dgm:t>
        <a:bodyPr/>
        <a:lstStyle/>
        <a:p>
          <a:r>
            <a:rPr lang="uk-UA" sz="2000" dirty="0" smtClean="0">
              <a:latin typeface="Arial Black" pitchFamily="34" charset="0"/>
            </a:rPr>
            <a:t>особистість високого рівня моральності</a:t>
          </a:r>
          <a:endParaRPr lang="uk-UA" sz="2000" dirty="0">
            <a:latin typeface="Arial Black" pitchFamily="34" charset="0"/>
          </a:endParaRPr>
        </a:p>
      </dgm:t>
    </dgm:pt>
    <dgm:pt modelId="{D886CF03-14E0-4629-9595-5CC1C06F582F}" type="parTrans" cxnId="{E66FED6B-FDCB-452A-A689-0F3A044DD363}">
      <dgm:prSet/>
      <dgm:spPr/>
      <dgm:t>
        <a:bodyPr/>
        <a:lstStyle/>
        <a:p>
          <a:endParaRPr lang="uk-UA"/>
        </a:p>
      </dgm:t>
    </dgm:pt>
    <dgm:pt modelId="{3CFF0EA9-1007-49A2-B71A-D8789B768BCA}" type="sibTrans" cxnId="{E66FED6B-FDCB-452A-A689-0F3A044DD363}">
      <dgm:prSet/>
      <dgm:spPr/>
      <dgm:t>
        <a:bodyPr/>
        <a:lstStyle/>
        <a:p>
          <a:endParaRPr lang="uk-UA"/>
        </a:p>
      </dgm:t>
    </dgm:pt>
    <dgm:pt modelId="{EC173624-B7DD-44F8-85DE-ABBF0652366F}">
      <dgm:prSet phldrT="[Текст]" custT="1"/>
      <dgm:spPr/>
      <dgm:t>
        <a:bodyPr/>
        <a:lstStyle/>
        <a:p>
          <a:r>
            <a:rPr lang="uk-UA" sz="2000" dirty="0" smtClean="0">
              <a:latin typeface="Arial Black" pitchFamily="34" charset="0"/>
            </a:rPr>
            <a:t>прагне до самовдосконалення, саморозвитку</a:t>
          </a:r>
          <a:endParaRPr lang="uk-UA" sz="2000" dirty="0">
            <a:latin typeface="Arial Black" pitchFamily="34" charset="0"/>
          </a:endParaRPr>
        </a:p>
      </dgm:t>
    </dgm:pt>
    <dgm:pt modelId="{26489F91-C940-4F95-A571-F3CDD4DA2AD8}" type="sibTrans" cxnId="{AF4FAD50-B371-42E0-B3BB-617F795F6E08}">
      <dgm:prSet/>
      <dgm:spPr/>
      <dgm:t>
        <a:bodyPr/>
        <a:lstStyle/>
        <a:p>
          <a:endParaRPr lang="uk-UA"/>
        </a:p>
      </dgm:t>
    </dgm:pt>
    <dgm:pt modelId="{9E226714-0444-414F-81BD-DA6EB1E1934B}" type="parTrans" cxnId="{AF4FAD50-B371-42E0-B3BB-617F795F6E08}">
      <dgm:prSet/>
      <dgm:spPr/>
      <dgm:t>
        <a:bodyPr/>
        <a:lstStyle/>
        <a:p>
          <a:endParaRPr lang="uk-UA"/>
        </a:p>
      </dgm:t>
    </dgm:pt>
    <dgm:pt modelId="{BA0ABD4F-A0A6-425E-8AEF-7754FD7EA3AF}" type="pres">
      <dgm:prSet presAssocID="{120CCDDB-D1C8-492C-8125-A83FF39E3BAF}" presName="linear" presStyleCnt="0">
        <dgm:presLayoutVars>
          <dgm:dir/>
          <dgm:animLvl val="lvl"/>
          <dgm:resizeHandles val="exact"/>
        </dgm:presLayoutVars>
      </dgm:prSet>
      <dgm:spPr/>
      <dgm:t>
        <a:bodyPr/>
        <a:lstStyle/>
        <a:p>
          <a:endParaRPr lang="uk-UA"/>
        </a:p>
      </dgm:t>
    </dgm:pt>
    <dgm:pt modelId="{250A7582-652A-4F72-8F31-04139025D50E}" type="pres">
      <dgm:prSet presAssocID="{ADB27EDD-B620-44A5-98D0-7C4173972A69}" presName="parentLin" presStyleCnt="0"/>
      <dgm:spPr/>
    </dgm:pt>
    <dgm:pt modelId="{4EEE2AC2-1F6D-48DA-877E-5B00DFA2AC3C}" type="pres">
      <dgm:prSet presAssocID="{ADB27EDD-B620-44A5-98D0-7C4173972A69}" presName="parentLeftMargin" presStyleLbl="node1" presStyleIdx="0" presStyleCnt="6"/>
      <dgm:spPr/>
      <dgm:t>
        <a:bodyPr/>
        <a:lstStyle/>
        <a:p>
          <a:endParaRPr lang="uk-UA"/>
        </a:p>
      </dgm:t>
    </dgm:pt>
    <dgm:pt modelId="{C2D11B5A-8518-40F4-A4DF-AA1CD4D71BB3}" type="pres">
      <dgm:prSet presAssocID="{ADB27EDD-B620-44A5-98D0-7C4173972A69}" presName="parentText" presStyleLbl="node1" presStyleIdx="0" presStyleCnt="6" custScaleX="140337">
        <dgm:presLayoutVars>
          <dgm:chMax val="0"/>
          <dgm:bulletEnabled val="1"/>
        </dgm:presLayoutVars>
      </dgm:prSet>
      <dgm:spPr/>
      <dgm:t>
        <a:bodyPr/>
        <a:lstStyle/>
        <a:p>
          <a:endParaRPr lang="uk-UA"/>
        </a:p>
      </dgm:t>
    </dgm:pt>
    <dgm:pt modelId="{F2F553AE-1D5C-4DBC-B8D5-B922176B908F}" type="pres">
      <dgm:prSet presAssocID="{ADB27EDD-B620-44A5-98D0-7C4173972A69}" presName="negativeSpace" presStyleCnt="0"/>
      <dgm:spPr/>
    </dgm:pt>
    <dgm:pt modelId="{657A600B-9C60-433A-9FEC-7B0D229F5071}" type="pres">
      <dgm:prSet presAssocID="{ADB27EDD-B620-44A5-98D0-7C4173972A69}" presName="childText" presStyleLbl="conFgAcc1" presStyleIdx="0" presStyleCnt="6">
        <dgm:presLayoutVars>
          <dgm:bulletEnabled val="1"/>
        </dgm:presLayoutVars>
      </dgm:prSet>
      <dgm:spPr/>
    </dgm:pt>
    <dgm:pt modelId="{E3A37AEB-D1A2-44B0-9E01-635C3EF7153B}" type="pres">
      <dgm:prSet presAssocID="{81E662DA-76DA-405E-A936-4AF8D7EBFE8B}" presName="spaceBetweenRectangles" presStyleCnt="0"/>
      <dgm:spPr/>
    </dgm:pt>
    <dgm:pt modelId="{39BFD01B-1735-44A0-9E35-FC9C09858CD5}" type="pres">
      <dgm:prSet presAssocID="{3789556A-2926-4D87-B51A-358B2827DA8C}" presName="parentLin" presStyleCnt="0"/>
      <dgm:spPr/>
    </dgm:pt>
    <dgm:pt modelId="{5C15BB0E-FFB6-44B2-BD38-2C88F9783940}" type="pres">
      <dgm:prSet presAssocID="{3789556A-2926-4D87-B51A-358B2827DA8C}" presName="parentLeftMargin" presStyleLbl="node1" presStyleIdx="0" presStyleCnt="6"/>
      <dgm:spPr/>
      <dgm:t>
        <a:bodyPr/>
        <a:lstStyle/>
        <a:p>
          <a:endParaRPr lang="uk-UA"/>
        </a:p>
      </dgm:t>
    </dgm:pt>
    <dgm:pt modelId="{1D88534C-C100-4B00-AE5E-1BE989F15869}" type="pres">
      <dgm:prSet presAssocID="{3789556A-2926-4D87-B51A-358B2827DA8C}" presName="parentText" presStyleLbl="node1" presStyleIdx="1" presStyleCnt="6" custScaleX="141354">
        <dgm:presLayoutVars>
          <dgm:chMax val="0"/>
          <dgm:bulletEnabled val="1"/>
        </dgm:presLayoutVars>
      </dgm:prSet>
      <dgm:spPr/>
      <dgm:t>
        <a:bodyPr/>
        <a:lstStyle/>
        <a:p>
          <a:endParaRPr lang="uk-UA"/>
        </a:p>
      </dgm:t>
    </dgm:pt>
    <dgm:pt modelId="{763E966F-0E72-4BD6-8131-D1EA11C2BA3D}" type="pres">
      <dgm:prSet presAssocID="{3789556A-2926-4D87-B51A-358B2827DA8C}" presName="negativeSpace" presStyleCnt="0"/>
      <dgm:spPr/>
    </dgm:pt>
    <dgm:pt modelId="{64E17F89-4751-4A9F-B418-7ED83262C8F2}" type="pres">
      <dgm:prSet presAssocID="{3789556A-2926-4D87-B51A-358B2827DA8C}" presName="childText" presStyleLbl="conFgAcc1" presStyleIdx="1" presStyleCnt="6">
        <dgm:presLayoutVars>
          <dgm:bulletEnabled val="1"/>
        </dgm:presLayoutVars>
      </dgm:prSet>
      <dgm:spPr/>
    </dgm:pt>
    <dgm:pt modelId="{2FB5524A-EA28-4906-A704-E39F28BB66D3}" type="pres">
      <dgm:prSet presAssocID="{35B84ADB-1EE4-4B36-BD62-D1AD0C880DE0}" presName="spaceBetweenRectangles" presStyleCnt="0"/>
      <dgm:spPr/>
    </dgm:pt>
    <dgm:pt modelId="{130458D8-CF0E-4E54-A981-15AB514D5DE2}" type="pres">
      <dgm:prSet presAssocID="{9F521671-76E3-4C6B-AF91-BB608B0E7A01}" presName="parentLin" presStyleCnt="0"/>
      <dgm:spPr/>
    </dgm:pt>
    <dgm:pt modelId="{F2D11EAB-740F-4813-B2E7-04F8211970A2}" type="pres">
      <dgm:prSet presAssocID="{9F521671-76E3-4C6B-AF91-BB608B0E7A01}" presName="parentLeftMargin" presStyleLbl="node1" presStyleIdx="1" presStyleCnt="6"/>
      <dgm:spPr/>
      <dgm:t>
        <a:bodyPr/>
        <a:lstStyle/>
        <a:p>
          <a:endParaRPr lang="uk-UA"/>
        </a:p>
      </dgm:t>
    </dgm:pt>
    <dgm:pt modelId="{FD5803C4-8098-49F7-8999-0EE2FA894ADE}" type="pres">
      <dgm:prSet presAssocID="{9F521671-76E3-4C6B-AF91-BB608B0E7A01}" presName="parentText" presStyleLbl="node1" presStyleIdx="2" presStyleCnt="6" custScaleX="139755" custLinFactNeighborX="7527" custLinFactNeighborY="3962">
        <dgm:presLayoutVars>
          <dgm:chMax val="0"/>
          <dgm:bulletEnabled val="1"/>
        </dgm:presLayoutVars>
      </dgm:prSet>
      <dgm:spPr/>
      <dgm:t>
        <a:bodyPr/>
        <a:lstStyle/>
        <a:p>
          <a:endParaRPr lang="uk-UA"/>
        </a:p>
      </dgm:t>
    </dgm:pt>
    <dgm:pt modelId="{8D7F24F3-A7DF-49E6-9991-8F468432071B}" type="pres">
      <dgm:prSet presAssocID="{9F521671-76E3-4C6B-AF91-BB608B0E7A01}" presName="negativeSpace" presStyleCnt="0"/>
      <dgm:spPr/>
    </dgm:pt>
    <dgm:pt modelId="{BC532307-9FFF-47C2-B144-9D45139D19DB}" type="pres">
      <dgm:prSet presAssocID="{9F521671-76E3-4C6B-AF91-BB608B0E7A01}" presName="childText" presStyleLbl="conFgAcc1" presStyleIdx="2" presStyleCnt="6">
        <dgm:presLayoutVars>
          <dgm:bulletEnabled val="1"/>
        </dgm:presLayoutVars>
      </dgm:prSet>
      <dgm:spPr/>
      <dgm:t>
        <a:bodyPr/>
        <a:lstStyle/>
        <a:p>
          <a:endParaRPr lang="uk-UA"/>
        </a:p>
      </dgm:t>
    </dgm:pt>
    <dgm:pt modelId="{D6C2EB92-DD59-4FEA-BBDE-4D5EEB6BF497}" type="pres">
      <dgm:prSet presAssocID="{31F89C5D-E22A-4B5B-8493-51D552552A9A}" presName="spaceBetweenRectangles" presStyleCnt="0"/>
      <dgm:spPr/>
    </dgm:pt>
    <dgm:pt modelId="{995E0E31-0E12-45C6-9415-143F3B82DD46}" type="pres">
      <dgm:prSet presAssocID="{EC173624-B7DD-44F8-85DE-ABBF0652366F}" presName="parentLin" presStyleCnt="0"/>
      <dgm:spPr/>
    </dgm:pt>
    <dgm:pt modelId="{1ECC19E7-7541-479E-815E-CDEEFCF2263D}" type="pres">
      <dgm:prSet presAssocID="{EC173624-B7DD-44F8-85DE-ABBF0652366F}" presName="parentLeftMargin" presStyleLbl="node1" presStyleIdx="2" presStyleCnt="6" custLinFactNeighborX="2262" custLinFactNeighborY="580"/>
      <dgm:spPr/>
      <dgm:t>
        <a:bodyPr/>
        <a:lstStyle/>
        <a:p>
          <a:endParaRPr lang="uk-UA"/>
        </a:p>
      </dgm:t>
    </dgm:pt>
    <dgm:pt modelId="{13F7B113-9809-4A29-AEB3-92FC8C354A58}" type="pres">
      <dgm:prSet presAssocID="{EC173624-B7DD-44F8-85DE-ABBF0652366F}" presName="parentText" presStyleLbl="node1" presStyleIdx="3" presStyleCnt="6" custScaleX="140362" custScaleY="149448">
        <dgm:presLayoutVars>
          <dgm:chMax val="0"/>
          <dgm:bulletEnabled val="1"/>
        </dgm:presLayoutVars>
      </dgm:prSet>
      <dgm:spPr/>
      <dgm:t>
        <a:bodyPr/>
        <a:lstStyle/>
        <a:p>
          <a:endParaRPr lang="uk-UA"/>
        </a:p>
      </dgm:t>
    </dgm:pt>
    <dgm:pt modelId="{3AB6469F-94B2-4A7D-840B-0A7127285D11}" type="pres">
      <dgm:prSet presAssocID="{EC173624-B7DD-44F8-85DE-ABBF0652366F}" presName="negativeSpace" presStyleCnt="0"/>
      <dgm:spPr/>
    </dgm:pt>
    <dgm:pt modelId="{122B0E91-EC83-4771-B395-7E4CC97ED24A}" type="pres">
      <dgm:prSet presAssocID="{EC173624-B7DD-44F8-85DE-ABBF0652366F}" presName="childText" presStyleLbl="conFgAcc1" presStyleIdx="3" presStyleCnt="6">
        <dgm:presLayoutVars>
          <dgm:bulletEnabled val="1"/>
        </dgm:presLayoutVars>
      </dgm:prSet>
      <dgm:spPr/>
    </dgm:pt>
    <dgm:pt modelId="{02AB4687-108D-4846-9DDD-E79581390DE2}" type="pres">
      <dgm:prSet presAssocID="{26489F91-C940-4F95-A571-F3CDD4DA2AD8}" presName="spaceBetweenRectangles" presStyleCnt="0"/>
      <dgm:spPr/>
    </dgm:pt>
    <dgm:pt modelId="{F6F5E6B9-A788-4374-BBF5-996C042E0D3B}" type="pres">
      <dgm:prSet presAssocID="{04E1AC83-E7F5-475A-A760-9356B2798A60}" presName="parentLin" presStyleCnt="0"/>
      <dgm:spPr/>
    </dgm:pt>
    <dgm:pt modelId="{B13575B2-5C2D-4F77-A055-0DB4A7007DF4}" type="pres">
      <dgm:prSet presAssocID="{04E1AC83-E7F5-475A-A760-9356B2798A60}" presName="parentLeftMargin" presStyleLbl="node1" presStyleIdx="3" presStyleCnt="6" custLinFactNeighborX="2262" custLinFactNeighborY="580"/>
      <dgm:spPr/>
      <dgm:t>
        <a:bodyPr/>
        <a:lstStyle/>
        <a:p>
          <a:endParaRPr lang="uk-UA"/>
        </a:p>
      </dgm:t>
    </dgm:pt>
    <dgm:pt modelId="{30F24FEB-216A-460E-B8CA-7F2F798BBBF2}" type="pres">
      <dgm:prSet presAssocID="{04E1AC83-E7F5-475A-A760-9356B2798A60}" presName="parentText" presStyleLbl="node1" presStyleIdx="4" presStyleCnt="6" custScaleX="139253">
        <dgm:presLayoutVars>
          <dgm:chMax val="0"/>
          <dgm:bulletEnabled val="1"/>
        </dgm:presLayoutVars>
      </dgm:prSet>
      <dgm:spPr/>
      <dgm:t>
        <a:bodyPr/>
        <a:lstStyle/>
        <a:p>
          <a:endParaRPr lang="uk-UA"/>
        </a:p>
      </dgm:t>
    </dgm:pt>
    <dgm:pt modelId="{15268C3F-691E-47D7-9FA3-B9F5D22D61CC}" type="pres">
      <dgm:prSet presAssocID="{04E1AC83-E7F5-475A-A760-9356B2798A60}" presName="negativeSpace" presStyleCnt="0"/>
      <dgm:spPr/>
    </dgm:pt>
    <dgm:pt modelId="{CAC69FC4-C4FC-4395-BDFD-0CDF898EA8E4}" type="pres">
      <dgm:prSet presAssocID="{04E1AC83-E7F5-475A-A760-9356B2798A60}" presName="childText" presStyleLbl="conFgAcc1" presStyleIdx="4" presStyleCnt="6">
        <dgm:presLayoutVars>
          <dgm:bulletEnabled val="1"/>
        </dgm:presLayoutVars>
      </dgm:prSet>
      <dgm:spPr/>
    </dgm:pt>
    <dgm:pt modelId="{D059C9F5-B308-4570-BF81-5EFF9C880A01}" type="pres">
      <dgm:prSet presAssocID="{4367F615-54F3-4F9D-8EDF-4680CEB9C7E2}" presName="spaceBetweenRectangles" presStyleCnt="0"/>
      <dgm:spPr/>
    </dgm:pt>
    <dgm:pt modelId="{C43ACDBD-46AA-4C11-9BDA-AB1F0305FA22}" type="pres">
      <dgm:prSet presAssocID="{0804379D-1F1E-4A74-A6AB-E3CC15DBA8A9}" presName="parentLin" presStyleCnt="0"/>
      <dgm:spPr/>
    </dgm:pt>
    <dgm:pt modelId="{E4934559-E34B-4571-9E8B-DA0C3FEACBF3}" type="pres">
      <dgm:prSet presAssocID="{0804379D-1F1E-4A74-A6AB-E3CC15DBA8A9}" presName="parentLeftMargin" presStyleLbl="node1" presStyleIdx="4" presStyleCnt="6" custLinFactNeighborX="2262" custLinFactNeighborY="580"/>
      <dgm:spPr/>
      <dgm:t>
        <a:bodyPr/>
        <a:lstStyle/>
        <a:p>
          <a:endParaRPr lang="uk-UA"/>
        </a:p>
      </dgm:t>
    </dgm:pt>
    <dgm:pt modelId="{BEEF83DC-D8D1-4350-ABC0-1A4536752EE9}" type="pres">
      <dgm:prSet presAssocID="{0804379D-1F1E-4A74-A6AB-E3CC15DBA8A9}" presName="parentText" presStyleLbl="node1" presStyleIdx="5" presStyleCnt="6" custScaleX="136582">
        <dgm:presLayoutVars>
          <dgm:chMax val="0"/>
          <dgm:bulletEnabled val="1"/>
        </dgm:presLayoutVars>
      </dgm:prSet>
      <dgm:spPr/>
      <dgm:t>
        <a:bodyPr/>
        <a:lstStyle/>
        <a:p>
          <a:endParaRPr lang="uk-UA"/>
        </a:p>
      </dgm:t>
    </dgm:pt>
    <dgm:pt modelId="{4D7EA9EF-BED6-4FEA-BE3B-6CE972CE3E41}" type="pres">
      <dgm:prSet presAssocID="{0804379D-1F1E-4A74-A6AB-E3CC15DBA8A9}" presName="negativeSpace" presStyleCnt="0"/>
      <dgm:spPr/>
    </dgm:pt>
    <dgm:pt modelId="{A65406C8-5688-4572-979C-A6729EA1F57D}" type="pres">
      <dgm:prSet presAssocID="{0804379D-1F1E-4A74-A6AB-E3CC15DBA8A9}" presName="childText" presStyleLbl="conFgAcc1" presStyleIdx="5" presStyleCnt="6" custLinFactY="83635" custLinFactNeighborX="6294" custLinFactNeighborY="100000">
        <dgm:presLayoutVars>
          <dgm:bulletEnabled val="1"/>
        </dgm:presLayoutVars>
      </dgm:prSet>
      <dgm:spPr/>
    </dgm:pt>
  </dgm:ptLst>
  <dgm:cxnLst>
    <dgm:cxn modelId="{B7CA571E-886E-4814-AC6B-2E3AFC269384}" type="presOf" srcId="{EC173624-B7DD-44F8-85DE-ABBF0652366F}" destId="{13F7B113-9809-4A29-AEB3-92FC8C354A58}" srcOrd="1" destOrd="0" presId="urn:microsoft.com/office/officeart/2005/8/layout/list1"/>
    <dgm:cxn modelId="{C981836D-7620-4E6F-81B3-65499EF2959F}" type="presOf" srcId="{04E1AC83-E7F5-475A-A760-9356B2798A60}" destId="{30F24FEB-216A-460E-B8CA-7F2F798BBBF2}" srcOrd="1" destOrd="0" presId="urn:microsoft.com/office/officeart/2005/8/layout/list1"/>
    <dgm:cxn modelId="{731D80AB-048F-43F7-A08D-6837218F66B2}" type="presOf" srcId="{04E1AC83-E7F5-475A-A760-9356B2798A60}" destId="{B13575B2-5C2D-4F77-A055-0DB4A7007DF4}" srcOrd="0" destOrd="0" presId="urn:microsoft.com/office/officeart/2005/8/layout/list1"/>
    <dgm:cxn modelId="{B79CE163-9808-4FDD-B628-86683BDD75B3}" type="presOf" srcId="{ADB27EDD-B620-44A5-98D0-7C4173972A69}" destId="{4EEE2AC2-1F6D-48DA-877E-5B00DFA2AC3C}" srcOrd="0" destOrd="0" presId="urn:microsoft.com/office/officeart/2005/8/layout/list1"/>
    <dgm:cxn modelId="{E66FED6B-FDCB-452A-A689-0F3A044DD363}" srcId="{120CCDDB-D1C8-492C-8125-A83FF39E3BAF}" destId="{0804379D-1F1E-4A74-A6AB-E3CC15DBA8A9}" srcOrd="5" destOrd="0" parTransId="{D886CF03-14E0-4629-9595-5CC1C06F582F}" sibTransId="{3CFF0EA9-1007-49A2-B71A-D8789B768BCA}"/>
    <dgm:cxn modelId="{82BE9903-2CB8-4542-B695-F143CCDDEAA7}" srcId="{120CCDDB-D1C8-492C-8125-A83FF39E3BAF}" destId="{9F521671-76E3-4C6B-AF91-BB608B0E7A01}" srcOrd="2" destOrd="0" parTransId="{DA688E65-974A-47B6-85C8-B2EB7AB1DDB5}" sibTransId="{31F89C5D-E22A-4B5B-8493-51D552552A9A}"/>
    <dgm:cxn modelId="{EB0701EB-BF7B-4388-A513-14A9921F069C}" type="presOf" srcId="{0804379D-1F1E-4A74-A6AB-E3CC15DBA8A9}" destId="{E4934559-E34B-4571-9E8B-DA0C3FEACBF3}" srcOrd="0" destOrd="0" presId="urn:microsoft.com/office/officeart/2005/8/layout/list1"/>
    <dgm:cxn modelId="{57B584A4-422E-4150-ADC0-396C627C37A6}" srcId="{120CCDDB-D1C8-492C-8125-A83FF39E3BAF}" destId="{04E1AC83-E7F5-475A-A760-9356B2798A60}" srcOrd="4" destOrd="0" parTransId="{8615237E-7333-48A7-9233-65BFAFEA7680}" sibTransId="{4367F615-54F3-4F9D-8EDF-4680CEB9C7E2}"/>
    <dgm:cxn modelId="{02A8A7D5-C432-4D3F-A419-BE1F846C6ED7}" type="presOf" srcId="{EC173624-B7DD-44F8-85DE-ABBF0652366F}" destId="{1ECC19E7-7541-479E-815E-CDEEFCF2263D}" srcOrd="0" destOrd="0" presId="urn:microsoft.com/office/officeart/2005/8/layout/list1"/>
    <dgm:cxn modelId="{AF4FAD50-B371-42E0-B3BB-617F795F6E08}" srcId="{120CCDDB-D1C8-492C-8125-A83FF39E3BAF}" destId="{EC173624-B7DD-44F8-85DE-ABBF0652366F}" srcOrd="3" destOrd="0" parTransId="{9E226714-0444-414F-81BD-DA6EB1E1934B}" sibTransId="{26489F91-C940-4F95-A571-F3CDD4DA2AD8}"/>
    <dgm:cxn modelId="{A9F080A1-22E7-4894-BC12-44CDDDC5F2BC}" type="presOf" srcId="{9F521671-76E3-4C6B-AF91-BB608B0E7A01}" destId="{FD5803C4-8098-49F7-8999-0EE2FA894ADE}" srcOrd="1" destOrd="0" presId="urn:microsoft.com/office/officeart/2005/8/layout/list1"/>
    <dgm:cxn modelId="{72E520CD-051A-4E2D-866E-9029B0F66B4F}" type="presOf" srcId="{120CCDDB-D1C8-492C-8125-A83FF39E3BAF}" destId="{BA0ABD4F-A0A6-425E-8AEF-7754FD7EA3AF}" srcOrd="0" destOrd="0" presId="urn:microsoft.com/office/officeart/2005/8/layout/list1"/>
    <dgm:cxn modelId="{1FD795EA-649F-470A-8F8C-591B0822CC00}" srcId="{120CCDDB-D1C8-492C-8125-A83FF39E3BAF}" destId="{ADB27EDD-B620-44A5-98D0-7C4173972A69}" srcOrd="0" destOrd="0" parTransId="{C143BE67-4FB5-4965-AF9F-6104835F2672}" sibTransId="{81E662DA-76DA-405E-A936-4AF8D7EBFE8B}"/>
    <dgm:cxn modelId="{1FDEDA7E-AC0E-4776-9E92-876277D7BBA5}" type="presOf" srcId="{ADB27EDD-B620-44A5-98D0-7C4173972A69}" destId="{C2D11B5A-8518-40F4-A4DF-AA1CD4D71BB3}" srcOrd="1" destOrd="0" presId="urn:microsoft.com/office/officeart/2005/8/layout/list1"/>
    <dgm:cxn modelId="{D3E55E02-68EB-4152-88D4-7C227CB7E079}" type="presOf" srcId="{0804379D-1F1E-4A74-A6AB-E3CC15DBA8A9}" destId="{BEEF83DC-D8D1-4350-ABC0-1A4536752EE9}" srcOrd="1" destOrd="0" presId="urn:microsoft.com/office/officeart/2005/8/layout/list1"/>
    <dgm:cxn modelId="{D27F1DF9-E786-41D1-A638-3166411EE734}" type="presOf" srcId="{9F521671-76E3-4C6B-AF91-BB608B0E7A01}" destId="{F2D11EAB-740F-4813-B2E7-04F8211970A2}" srcOrd="0" destOrd="0" presId="urn:microsoft.com/office/officeart/2005/8/layout/list1"/>
    <dgm:cxn modelId="{8B36BBE7-F575-441C-A465-C4321FDFF6B1}" type="presOf" srcId="{3789556A-2926-4D87-B51A-358B2827DA8C}" destId="{1D88534C-C100-4B00-AE5E-1BE989F15869}" srcOrd="1" destOrd="0" presId="urn:microsoft.com/office/officeart/2005/8/layout/list1"/>
    <dgm:cxn modelId="{57902608-B23F-4A80-AF51-EF2D36EF5B1B}" type="presOf" srcId="{3789556A-2926-4D87-B51A-358B2827DA8C}" destId="{5C15BB0E-FFB6-44B2-BD38-2C88F9783940}" srcOrd="0" destOrd="0" presId="urn:microsoft.com/office/officeart/2005/8/layout/list1"/>
    <dgm:cxn modelId="{AB18D5D4-AA89-490E-8E4D-BC9D4D059A6A}" srcId="{120CCDDB-D1C8-492C-8125-A83FF39E3BAF}" destId="{3789556A-2926-4D87-B51A-358B2827DA8C}" srcOrd="1" destOrd="0" parTransId="{1212EA68-0B2E-4B1B-BA15-7D0EAC9664BD}" sibTransId="{35B84ADB-1EE4-4B36-BD62-D1AD0C880DE0}"/>
    <dgm:cxn modelId="{03E1A0FF-2DEC-42F6-B4DF-E5FB805D75C1}" type="presParOf" srcId="{BA0ABD4F-A0A6-425E-8AEF-7754FD7EA3AF}" destId="{250A7582-652A-4F72-8F31-04139025D50E}" srcOrd="0" destOrd="0" presId="urn:microsoft.com/office/officeart/2005/8/layout/list1"/>
    <dgm:cxn modelId="{F8AD4301-27FB-4AFB-8191-3861C3F02CA2}" type="presParOf" srcId="{250A7582-652A-4F72-8F31-04139025D50E}" destId="{4EEE2AC2-1F6D-48DA-877E-5B00DFA2AC3C}" srcOrd="0" destOrd="0" presId="urn:microsoft.com/office/officeart/2005/8/layout/list1"/>
    <dgm:cxn modelId="{B6083DFC-3BBF-4F03-8F3F-2CB79D8D6BA6}" type="presParOf" srcId="{250A7582-652A-4F72-8F31-04139025D50E}" destId="{C2D11B5A-8518-40F4-A4DF-AA1CD4D71BB3}" srcOrd="1" destOrd="0" presId="urn:microsoft.com/office/officeart/2005/8/layout/list1"/>
    <dgm:cxn modelId="{7B971E98-892D-413D-A819-26660AA005E9}" type="presParOf" srcId="{BA0ABD4F-A0A6-425E-8AEF-7754FD7EA3AF}" destId="{F2F553AE-1D5C-4DBC-B8D5-B922176B908F}" srcOrd="1" destOrd="0" presId="urn:microsoft.com/office/officeart/2005/8/layout/list1"/>
    <dgm:cxn modelId="{C302F3AE-E420-4F90-A3CA-87BF8783DDA6}" type="presParOf" srcId="{BA0ABD4F-A0A6-425E-8AEF-7754FD7EA3AF}" destId="{657A600B-9C60-433A-9FEC-7B0D229F5071}" srcOrd="2" destOrd="0" presId="urn:microsoft.com/office/officeart/2005/8/layout/list1"/>
    <dgm:cxn modelId="{93AD3024-CC12-46E2-B256-950BC7CDBA2B}" type="presParOf" srcId="{BA0ABD4F-A0A6-425E-8AEF-7754FD7EA3AF}" destId="{E3A37AEB-D1A2-44B0-9E01-635C3EF7153B}" srcOrd="3" destOrd="0" presId="urn:microsoft.com/office/officeart/2005/8/layout/list1"/>
    <dgm:cxn modelId="{1FECE761-6B00-4FC4-9631-714403D8999F}" type="presParOf" srcId="{BA0ABD4F-A0A6-425E-8AEF-7754FD7EA3AF}" destId="{39BFD01B-1735-44A0-9E35-FC9C09858CD5}" srcOrd="4" destOrd="0" presId="urn:microsoft.com/office/officeart/2005/8/layout/list1"/>
    <dgm:cxn modelId="{7295B384-E7AB-4480-8BA8-C183EB9213A1}" type="presParOf" srcId="{39BFD01B-1735-44A0-9E35-FC9C09858CD5}" destId="{5C15BB0E-FFB6-44B2-BD38-2C88F9783940}" srcOrd="0" destOrd="0" presId="urn:microsoft.com/office/officeart/2005/8/layout/list1"/>
    <dgm:cxn modelId="{503ECB93-0B56-4151-8AFD-18D5713B4216}" type="presParOf" srcId="{39BFD01B-1735-44A0-9E35-FC9C09858CD5}" destId="{1D88534C-C100-4B00-AE5E-1BE989F15869}" srcOrd="1" destOrd="0" presId="urn:microsoft.com/office/officeart/2005/8/layout/list1"/>
    <dgm:cxn modelId="{CC03EF02-BD20-4531-BE9F-0D02EA2901FB}" type="presParOf" srcId="{BA0ABD4F-A0A6-425E-8AEF-7754FD7EA3AF}" destId="{763E966F-0E72-4BD6-8131-D1EA11C2BA3D}" srcOrd="5" destOrd="0" presId="urn:microsoft.com/office/officeart/2005/8/layout/list1"/>
    <dgm:cxn modelId="{A2C3400A-7C4F-488F-BF6D-58A3111AD1F3}" type="presParOf" srcId="{BA0ABD4F-A0A6-425E-8AEF-7754FD7EA3AF}" destId="{64E17F89-4751-4A9F-B418-7ED83262C8F2}" srcOrd="6" destOrd="0" presId="urn:microsoft.com/office/officeart/2005/8/layout/list1"/>
    <dgm:cxn modelId="{416C26C3-FC89-4B65-9D10-9A721F83C5E4}" type="presParOf" srcId="{BA0ABD4F-A0A6-425E-8AEF-7754FD7EA3AF}" destId="{2FB5524A-EA28-4906-A704-E39F28BB66D3}" srcOrd="7" destOrd="0" presId="urn:microsoft.com/office/officeart/2005/8/layout/list1"/>
    <dgm:cxn modelId="{4C606652-74B9-41BD-BA40-060E54DFFCF6}" type="presParOf" srcId="{BA0ABD4F-A0A6-425E-8AEF-7754FD7EA3AF}" destId="{130458D8-CF0E-4E54-A981-15AB514D5DE2}" srcOrd="8" destOrd="0" presId="urn:microsoft.com/office/officeart/2005/8/layout/list1"/>
    <dgm:cxn modelId="{14C53CAA-B9B1-4CD5-BEE4-BFD02DDD5A86}" type="presParOf" srcId="{130458D8-CF0E-4E54-A981-15AB514D5DE2}" destId="{F2D11EAB-740F-4813-B2E7-04F8211970A2}" srcOrd="0" destOrd="0" presId="urn:microsoft.com/office/officeart/2005/8/layout/list1"/>
    <dgm:cxn modelId="{D9E733C6-CA7C-4D15-A14D-F7DACAA7662E}" type="presParOf" srcId="{130458D8-CF0E-4E54-A981-15AB514D5DE2}" destId="{FD5803C4-8098-49F7-8999-0EE2FA894ADE}" srcOrd="1" destOrd="0" presId="urn:microsoft.com/office/officeart/2005/8/layout/list1"/>
    <dgm:cxn modelId="{BBEDAC91-42B5-46D8-A3BB-0E209B4BFBA2}" type="presParOf" srcId="{BA0ABD4F-A0A6-425E-8AEF-7754FD7EA3AF}" destId="{8D7F24F3-A7DF-49E6-9991-8F468432071B}" srcOrd="9" destOrd="0" presId="urn:microsoft.com/office/officeart/2005/8/layout/list1"/>
    <dgm:cxn modelId="{F86F12DD-0A5D-46BF-AFFE-FE490165A8A0}" type="presParOf" srcId="{BA0ABD4F-A0A6-425E-8AEF-7754FD7EA3AF}" destId="{BC532307-9FFF-47C2-B144-9D45139D19DB}" srcOrd="10" destOrd="0" presId="urn:microsoft.com/office/officeart/2005/8/layout/list1"/>
    <dgm:cxn modelId="{F8271495-FCFB-476A-9824-91E163098343}" type="presParOf" srcId="{BA0ABD4F-A0A6-425E-8AEF-7754FD7EA3AF}" destId="{D6C2EB92-DD59-4FEA-BBDE-4D5EEB6BF497}" srcOrd="11" destOrd="0" presId="urn:microsoft.com/office/officeart/2005/8/layout/list1"/>
    <dgm:cxn modelId="{BC9E504E-1442-4F52-BF2A-2C5E4F32158D}" type="presParOf" srcId="{BA0ABD4F-A0A6-425E-8AEF-7754FD7EA3AF}" destId="{995E0E31-0E12-45C6-9415-143F3B82DD46}" srcOrd="12" destOrd="0" presId="urn:microsoft.com/office/officeart/2005/8/layout/list1"/>
    <dgm:cxn modelId="{6317D5F9-9B82-4010-9B7E-B17EDBC3E3F5}" type="presParOf" srcId="{995E0E31-0E12-45C6-9415-143F3B82DD46}" destId="{1ECC19E7-7541-479E-815E-CDEEFCF2263D}" srcOrd="0" destOrd="0" presId="urn:microsoft.com/office/officeart/2005/8/layout/list1"/>
    <dgm:cxn modelId="{2FFE0180-1893-40B4-A8BF-98F1E428234F}" type="presParOf" srcId="{995E0E31-0E12-45C6-9415-143F3B82DD46}" destId="{13F7B113-9809-4A29-AEB3-92FC8C354A58}" srcOrd="1" destOrd="0" presId="urn:microsoft.com/office/officeart/2005/8/layout/list1"/>
    <dgm:cxn modelId="{CE984C8E-0523-4BDC-AF2E-4DF6AEC7298B}" type="presParOf" srcId="{BA0ABD4F-A0A6-425E-8AEF-7754FD7EA3AF}" destId="{3AB6469F-94B2-4A7D-840B-0A7127285D11}" srcOrd="13" destOrd="0" presId="urn:microsoft.com/office/officeart/2005/8/layout/list1"/>
    <dgm:cxn modelId="{B760DE6F-4CB2-4245-B1A2-BE4EEC150BA3}" type="presParOf" srcId="{BA0ABD4F-A0A6-425E-8AEF-7754FD7EA3AF}" destId="{122B0E91-EC83-4771-B395-7E4CC97ED24A}" srcOrd="14" destOrd="0" presId="urn:microsoft.com/office/officeart/2005/8/layout/list1"/>
    <dgm:cxn modelId="{20DE49F6-DB4B-422C-8A3F-4B0C9153A6C4}" type="presParOf" srcId="{BA0ABD4F-A0A6-425E-8AEF-7754FD7EA3AF}" destId="{02AB4687-108D-4846-9DDD-E79581390DE2}" srcOrd="15" destOrd="0" presId="urn:microsoft.com/office/officeart/2005/8/layout/list1"/>
    <dgm:cxn modelId="{E57D6FE2-DA0D-4266-9656-3D165AC000B0}" type="presParOf" srcId="{BA0ABD4F-A0A6-425E-8AEF-7754FD7EA3AF}" destId="{F6F5E6B9-A788-4374-BBF5-996C042E0D3B}" srcOrd="16" destOrd="0" presId="urn:microsoft.com/office/officeart/2005/8/layout/list1"/>
    <dgm:cxn modelId="{61B67294-9E83-4ABD-9A0B-0BE51D99BD61}" type="presParOf" srcId="{F6F5E6B9-A788-4374-BBF5-996C042E0D3B}" destId="{B13575B2-5C2D-4F77-A055-0DB4A7007DF4}" srcOrd="0" destOrd="0" presId="urn:microsoft.com/office/officeart/2005/8/layout/list1"/>
    <dgm:cxn modelId="{8B4CC324-AB50-480C-9B12-4542FFFD6CC1}" type="presParOf" srcId="{F6F5E6B9-A788-4374-BBF5-996C042E0D3B}" destId="{30F24FEB-216A-460E-B8CA-7F2F798BBBF2}" srcOrd="1" destOrd="0" presId="urn:microsoft.com/office/officeart/2005/8/layout/list1"/>
    <dgm:cxn modelId="{7F76DCE9-8E03-43E5-9F6F-B473DE35698A}" type="presParOf" srcId="{BA0ABD4F-A0A6-425E-8AEF-7754FD7EA3AF}" destId="{15268C3F-691E-47D7-9FA3-B9F5D22D61CC}" srcOrd="17" destOrd="0" presId="urn:microsoft.com/office/officeart/2005/8/layout/list1"/>
    <dgm:cxn modelId="{010B6D7D-889B-41C8-AB2D-314DE5E9A0A1}" type="presParOf" srcId="{BA0ABD4F-A0A6-425E-8AEF-7754FD7EA3AF}" destId="{CAC69FC4-C4FC-4395-BDFD-0CDF898EA8E4}" srcOrd="18" destOrd="0" presId="urn:microsoft.com/office/officeart/2005/8/layout/list1"/>
    <dgm:cxn modelId="{0CC12586-DF36-452E-8DFA-EC861F113338}" type="presParOf" srcId="{BA0ABD4F-A0A6-425E-8AEF-7754FD7EA3AF}" destId="{D059C9F5-B308-4570-BF81-5EFF9C880A01}" srcOrd="19" destOrd="0" presId="urn:microsoft.com/office/officeart/2005/8/layout/list1"/>
    <dgm:cxn modelId="{543017D3-9FF6-44DE-AE72-1D59437B0F47}" type="presParOf" srcId="{BA0ABD4F-A0A6-425E-8AEF-7754FD7EA3AF}" destId="{C43ACDBD-46AA-4C11-9BDA-AB1F0305FA22}" srcOrd="20" destOrd="0" presId="urn:microsoft.com/office/officeart/2005/8/layout/list1"/>
    <dgm:cxn modelId="{9E24D9AD-A780-45D5-950D-235C3FA8834F}" type="presParOf" srcId="{C43ACDBD-46AA-4C11-9BDA-AB1F0305FA22}" destId="{E4934559-E34B-4571-9E8B-DA0C3FEACBF3}" srcOrd="0" destOrd="0" presId="urn:microsoft.com/office/officeart/2005/8/layout/list1"/>
    <dgm:cxn modelId="{27922F49-6DDA-4114-A5D2-3A7724575F7C}" type="presParOf" srcId="{C43ACDBD-46AA-4C11-9BDA-AB1F0305FA22}" destId="{BEEF83DC-D8D1-4350-ABC0-1A4536752EE9}" srcOrd="1" destOrd="0" presId="urn:microsoft.com/office/officeart/2005/8/layout/list1"/>
    <dgm:cxn modelId="{C54C8A10-D70F-4380-8EAE-255A0BAB57FC}" type="presParOf" srcId="{BA0ABD4F-A0A6-425E-8AEF-7754FD7EA3AF}" destId="{4D7EA9EF-BED6-4FEA-BE3B-6CE972CE3E41}" srcOrd="21" destOrd="0" presId="urn:microsoft.com/office/officeart/2005/8/layout/list1"/>
    <dgm:cxn modelId="{C5941D1C-1100-42AD-8AAD-BBFAD1EDF429}" type="presParOf" srcId="{BA0ABD4F-A0A6-425E-8AEF-7754FD7EA3AF}" destId="{A65406C8-5688-4572-979C-A6729EA1F57D}"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CCDDB-D1C8-492C-8125-A83FF39E3B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ADB27EDD-B620-44A5-98D0-7C4173972A69}">
      <dgm:prSet phldrT="[Текст]" custT="1"/>
      <dgm:spPr/>
      <dgm:t>
        <a:bodyPr/>
        <a:lstStyle/>
        <a:p>
          <a:r>
            <a:rPr lang="uk-UA" sz="2000" dirty="0" smtClean="0">
              <a:latin typeface="Arial Black" pitchFamily="34" charset="0"/>
            </a:rPr>
            <a:t>володіє творчим стилем мислення</a:t>
          </a:r>
          <a:endParaRPr lang="uk-UA" sz="2000" dirty="0">
            <a:latin typeface="Arial Black" pitchFamily="34" charset="0"/>
          </a:endParaRPr>
        </a:p>
      </dgm:t>
    </dgm:pt>
    <dgm:pt modelId="{C143BE67-4FB5-4965-AF9F-6104835F2672}" type="parTrans" cxnId="{1FD795EA-649F-470A-8F8C-591B0822CC00}">
      <dgm:prSet/>
      <dgm:spPr/>
      <dgm:t>
        <a:bodyPr/>
        <a:lstStyle/>
        <a:p>
          <a:endParaRPr lang="uk-UA"/>
        </a:p>
      </dgm:t>
    </dgm:pt>
    <dgm:pt modelId="{81E662DA-76DA-405E-A936-4AF8D7EBFE8B}" type="sibTrans" cxnId="{1FD795EA-649F-470A-8F8C-591B0822CC00}">
      <dgm:prSet/>
      <dgm:spPr/>
      <dgm:t>
        <a:bodyPr/>
        <a:lstStyle/>
        <a:p>
          <a:endParaRPr lang="uk-UA"/>
        </a:p>
      </dgm:t>
    </dgm:pt>
    <dgm:pt modelId="{3789556A-2926-4D87-B51A-358B2827DA8C}">
      <dgm:prSet phldrT="[Текст]" custT="1"/>
      <dgm:spPr/>
      <dgm:t>
        <a:bodyPr/>
        <a:lstStyle/>
        <a:p>
          <a:r>
            <a:rPr lang="uk-UA" sz="2000" dirty="0" smtClean="0">
              <a:latin typeface="Arial Black" pitchFamily="34" charset="0"/>
            </a:rPr>
            <a:t>здатний бачити проблему</a:t>
          </a:r>
          <a:endParaRPr lang="uk-UA" sz="2000" dirty="0">
            <a:latin typeface="Arial Black" pitchFamily="34" charset="0"/>
          </a:endParaRPr>
        </a:p>
      </dgm:t>
    </dgm:pt>
    <dgm:pt modelId="{1212EA68-0B2E-4B1B-BA15-7D0EAC9664BD}" type="parTrans" cxnId="{AB18D5D4-AA89-490E-8E4D-BC9D4D059A6A}">
      <dgm:prSet/>
      <dgm:spPr/>
      <dgm:t>
        <a:bodyPr/>
        <a:lstStyle/>
        <a:p>
          <a:endParaRPr lang="uk-UA"/>
        </a:p>
      </dgm:t>
    </dgm:pt>
    <dgm:pt modelId="{35B84ADB-1EE4-4B36-BD62-D1AD0C880DE0}" type="sibTrans" cxnId="{AB18D5D4-AA89-490E-8E4D-BC9D4D059A6A}">
      <dgm:prSet/>
      <dgm:spPr/>
      <dgm:t>
        <a:bodyPr/>
        <a:lstStyle/>
        <a:p>
          <a:endParaRPr lang="uk-UA"/>
        </a:p>
      </dgm:t>
    </dgm:pt>
    <dgm:pt modelId="{9F521671-76E3-4C6B-AF91-BB608B0E7A01}">
      <dgm:prSet phldrT="[Текст]" custT="1"/>
      <dgm:spPr/>
      <dgm:t>
        <a:bodyPr/>
        <a:lstStyle/>
        <a:p>
          <a:r>
            <a:rPr lang="uk-UA" sz="2000" dirty="0" smtClean="0">
              <a:latin typeface="Arial Black" pitchFamily="34" charset="0"/>
            </a:rPr>
            <a:t>розвинена творча фантазія, уява</a:t>
          </a:r>
          <a:endParaRPr lang="uk-UA" sz="2000" dirty="0">
            <a:latin typeface="Arial Black" pitchFamily="34" charset="0"/>
          </a:endParaRPr>
        </a:p>
      </dgm:t>
    </dgm:pt>
    <dgm:pt modelId="{DA688E65-974A-47B6-85C8-B2EB7AB1DDB5}" type="parTrans" cxnId="{82BE9903-2CB8-4542-B695-F143CCDDEAA7}">
      <dgm:prSet/>
      <dgm:spPr/>
      <dgm:t>
        <a:bodyPr/>
        <a:lstStyle/>
        <a:p>
          <a:endParaRPr lang="uk-UA"/>
        </a:p>
      </dgm:t>
    </dgm:pt>
    <dgm:pt modelId="{31F89C5D-E22A-4B5B-8493-51D552552A9A}" type="sibTrans" cxnId="{82BE9903-2CB8-4542-B695-F143CCDDEAA7}">
      <dgm:prSet/>
      <dgm:spPr/>
      <dgm:t>
        <a:bodyPr/>
        <a:lstStyle/>
        <a:p>
          <a:endParaRPr lang="uk-UA"/>
        </a:p>
      </dgm:t>
    </dgm:pt>
    <dgm:pt modelId="{04E1AC83-E7F5-475A-A760-9356B2798A60}">
      <dgm:prSet phldrT="[Текст]" custT="1"/>
      <dgm:spPr/>
      <dgm:t>
        <a:bodyPr/>
        <a:lstStyle/>
        <a:p>
          <a:r>
            <a:rPr lang="uk-UA" sz="2000" dirty="0" smtClean="0">
              <a:latin typeface="Arial Black" pitchFamily="34" charset="0"/>
            </a:rPr>
            <a:t>має високий рівень загальної культури</a:t>
          </a:r>
          <a:endParaRPr lang="uk-UA" sz="2000" dirty="0">
            <a:latin typeface="Arial Black" pitchFamily="34" charset="0"/>
          </a:endParaRPr>
        </a:p>
      </dgm:t>
    </dgm:pt>
    <dgm:pt modelId="{8615237E-7333-48A7-9233-65BFAFEA7680}" type="parTrans" cxnId="{57B584A4-422E-4150-ADC0-396C627C37A6}">
      <dgm:prSet/>
      <dgm:spPr/>
      <dgm:t>
        <a:bodyPr/>
        <a:lstStyle/>
        <a:p>
          <a:endParaRPr lang="uk-UA"/>
        </a:p>
      </dgm:t>
    </dgm:pt>
    <dgm:pt modelId="{4367F615-54F3-4F9D-8EDF-4680CEB9C7E2}" type="sibTrans" cxnId="{57B584A4-422E-4150-ADC0-396C627C37A6}">
      <dgm:prSet/>
      <dgm:spPr/>
      <dgm:t>
        <a:bodyPr/>
        <a:lstStyle/>
        <a:p>
          <a:endParaRPr lang="uk-UA"/>
        </a:p>
      </dgm:t>
    </dgm:pt>
    <dgm:pt modelId="{EC173624-B7DD-44F8-85DE-ABBF0652366F}">
      <dgm:prSet phldrT="[Текст]" custT="1"/>
      <dgm:spPr/>
      <dgm:t>
        <a:bodyPr/>
        <a:lstStyle/>
        <a:p>
          <a:r>
            <a:rPr lang="uk-UA" sz="2000" dirty="0" smtClean="0">
              <a:latin typeface="Arial Black" pitchFamily="34" charset="0"/>
            </a:rPr>
            <a:t>прагне досягти ефективного результату </a:t>
          </a:r>
          <a:endParaRPr lang="uk-UA" sz="2000" dirty="0">
            <a:latin typeface="Arial Black" pitchFamily="34" charset="0"/>
          </a:endParaRPr>
        </a:p>
      </dgm:t>
    </dgm:pt>
    <dgm:pt modelId="{26489F91-C940-4F95-A571-F3CDD4DA2AD8}" type="sibTrans" cxnId="{AF4FAD50-B371-42E0-B3BB-617F795F6E08}">
      <dgm:prSet/>
      <dgm:spPr/>
      <dgm:t>
        <a:bodyPr/>
        <a:lstStyle/>
        <a:p>
          <a:endParaRPr lang="uk-UA"/>
        </a:p>
      </dgm:t>
    </dgm:pt>
    <dgm:pt modelId="{9E226714-0444-414F-81BD-DA6EB1E1934B}" type="parTrans" cxnId="{AF4FAD50-B371-42E0-B3BB-617F795F6E08}">
      <dgm:prSet/>
      <dgm:spPr/>
      <dgm:t>
        <a:bodyPr/>
        <a:lstStyle/>
        <a:p>
          <a:endParaRPr lang="uk-UA"/>
        </a:p>
      </dgm:t>
    </dgm:pt>
    <dgm:pt modelId="{BA0ABD4F-A0A6-425E-8AEF-7754FD7EA3AF}" type="pres">
      <dgm:prSet presAssocID="{120CCDDB-D1C8-492C-8125-A83FF39E3BAF}" presName="linear" presStyleCnt="0">
        <dgm:presLayoutVars>
          <dgm:dir/>
          <dgm:animLvl val="lvl"/>
          <dgm:resizeHandles val="exact"/>
        </dgm:presLayoutVars>
      </dgm:prSet>
      <dgm:spPr/>
      <dgm:t>
        <a:bodyPr/>
        <a:lstStyle/>
        <a:p>
          <a:endParaRPr lang="uk-UA"/>
        </a:p>
      </dgm:t>
    </dgm:pt>
    <dgm:pt modelId="{250A7582-652A-4F72-8F31-04139025D50E}" type="pres">
      <dgm:prSet presAssocID="{ADB27EDD-B620-44A5-98D0-7C4173972A69}" presName="parentLin" presStyleCnt="0"/>
      <dgm:spPr/>
    </dgm:pt>
    <dgm:pt modelId="{4EEE2AC2-1F6D-48DA-877E-5B00DFA2AC3C}" type="pres">
      <dgm:prSet presAssocID="{ADB27EDD-B620-44A5-98D0-7C4173972A69}" presName="parentLeftMargin" presStyleLbl="node1" presStyleIdx="0" presStyleCnt="5"/>
      <dgm:spPr/>
      <dgm:t>
        <a:bodyPr/>
        <a:lstStyle/>
        <a:p>
          <a:endParaRPr lang="uk-UA"/>
        </a:p>
      </dgm:t>
    </dgm:pt>
    <dgm:pt modelId="{C2D11B5A-8518-40F4-A4DF-AA1CD4D71BB3}" type="pres">
      <dgm:prSet presAssocID="{ADB27EDD-B620-44A5-98D0-7C4173972A69}" presName="parentText" presStyleLbl="node1" presStyleIdx="0" presStyleCnt="5" custScaleX="140337">
        <dgm:presLayoutVars>
          <dgm:chMax val="0"/>
          <dgm:bulletEnabled val="1"/>
        </dgm:presLayoutVars>
      </dgm:prSet>
      <dgm:spPr/>
      <dgm:t>
        <a:bodyPr/>
        <a:lstStyle/>
        <a:p>
          <a:endParaRPr lang="uk-UA"/>
        </a:p>
      </dgm:t>
    </dgm:pt>
    <dgm:pt modelId="{F2F553AE-1D5C-4DBC-B8D5-B922176B908F}" type="pres">
      <dgm:prSet presAssocID="{ADB27EDD-B620-44A5-98D0-7C4173972A69}" presName="negativeSpace" presStyleCnt="0"/>
      <dgm:spPr/>
    </dgm:pt>
    <dgm:pt modelId="{657A600B-9C60-433A-9FEC-7B0D229F5071}" type="pres">
      <dgm:prSet presAssocID="{ADB27EDD-B620-44A5-98D0-7C4173972A69}" presName="childText" presStyleLbl="conFgAcc1" presStyleIdx="0" presStyleCnt="5">
        <dgm:presLayoutVars>
          <dgm:bulletEnabled val="1"/>
        </dgm:presLayoutVars>
      </dgm:prSet>
      <dgm:spPr/>
    </dgm:pt>
    <dgm:pt modelId="{E3A37AEB-D1A2-44B0-9E01-635C3EF7153B}" type="pres">
      <dgm:prSet presAssocID="{81E662DA-76DA-405E-A936-4AF8D7EBFE8B}" presName="spaceBetweenRectangles" presStyleCnt="0"/>
      <dgm:spPr/>
    </dgm:pt>
    <dgm:pt modelId="{39BFD01B-1735-44A0-9E35-FC9C09858CD5}" type="pres">
      <dgm:prSet presAssocID="{3789556A-2926-4D87-B51A-358B2827DA8C}" presName="parentLin" presStyleCnt="0"/>
      <dgm:spPr/>
    </dgm:pt>
    <dgm:pt modelId="{5C15BB0E-FFB6-44B2-BD38-2C88F9783940}" type="pres">
      <dgm:prSet presAssocID="{3789556A-2926-4D87-B51A-358B2827DA8C}" presName="parentLeftMargin" presStyleLbl="node1" presStyleIdx="0" presStyleCnt="5"/>
      <dgm:spPr/>
      <dgm:t>
        <a:bodyPr/>
        <a:lstStyle/>
        <a:p>
          <a:endParaRPr lang="uk-UA"/>
        </a:p>
      </dgm:t>
    </dgm:pt>
    <dgm:pt modelId="{1D88534C-C100-4B00-AE5E-1BE989F15869}" type="pres">
      <dgm:prSet presAssocID="{3789556A-2926-4D87-B51A-358B2827DA8C}" presName="parentText" presStyleLbl="node1" presStyleIdx="1" presStyleCnt="5" custScaleX="141354">
        <dgm:presLayoutVars>
          <dgm:chMax val="0"/>
          <dgm:bulletEnabled val="1"/>
        </dgm:presLayoutVars>
      </dgm:prSet>
      <dgm:spPr/>
      <dgm:t>
        <a:bodyPr/>
        <a:lstStyle/>
        <a:p>
          <a:endParaRPr lang="uk-UA"/>
        </a:p>
      </dgm:t>
    </dgm:pt>
    <dgm:pt modelId="{763E966F-0E72-4BD6-8131-D1EA11C2BA3D}" type="pres">
      <dgm:prSet presAssocID="{3789556A-2926-4D87-B51A-358B2827DA8C}" presName="negativeSpace" presStyleCnt="0"/>
      <dgm:spPr/>
    </dgm:pt>
    <dgm:pt modelId="{64E17F89-4751-4A9F-B418-7ED83262C8F2}" type="pres">
      <dgm:prSet presAssocID="{3789556A-2926-4D87-B51A-358B2827DA8C}" presName="childText" presStyleLbl="conFgAcc1" presStyleIdx="1" presStyleCnt="5">
        <dgm:presLayoutVars>
          <dgm:bulletEnabled val="1"/>
        </dgm:presLayoutVars>
      </dgm:prSet>
      <dgm:spPr/>
    </dgm:pt>
    <dgm:pt modelId="{2FB5524A-EA28-4906-A704-E39F28BB66D3}" type="pres">
      <dgm:prSet presAssocID="{35B84ADB-1EE4-4B36-BD62-D1AD0C880DE0}" presName="spaceBetweenRectangles" presStyleCnt="0"/>
      <dgm:spPr/>
    </dgm:pt>
    <dgm:pt modelId="{130458D8-CF0E-4E54-A981-15AB514D5DE2}" type="pres">
      <dgm:prSet presAssocID="{9F521671-76E3-4C6B-AF91-BB608B0E7A01}" presName="parentLin" presStyleCnt="0"/>
      <dgm:spPr/>
    </dgm:pt>
    <dgm:pt modelId="{F2D11EAB-740F-4813-B2E7-04F8211970A2}" type="pres">
      <dgm:prSet presAssocID="{9F521671-76E3-4C6B-AF91-BB608B0E7A01}" presName="parentLeftMargin" presStyleLbl="node1" presStyleIdx="1" presStyleCnt="5"/>
      <dgm:spPr/>
      <dgm:t>
        <a:bodyPr/>
        <a:lstStyle/>
        <a:p>
          <a:endParaRPr lang="uk-UA"/>
        </a:p>
      </dgm:t>
    </dgm:pt>
    <dgm:pt modelId="{FD5803C4-8098-49F7-8999-0EE2FA894ADE}" type="pres">
      <dgm:prSet presAssocID="{9F521671-76E3-4C6B-AF91-BB608B0E7A01}" presName="parentText" presStyleLbl="node1" presStyleIdx="2" presStyleCnt="5" custScaleX="139755" custLinFactNeighborX="7527" custLinFactNeighborY="3962">
        <dgm:presLayoutVars>
          <dgm:chMax val="0"/>
          <dgm:bulletEnabled val="1"/>
        </dgm:presLayoutVars>
      </dgm:prSet>
      <dgm:spPr/>
      <dgm:t>
        <a:bodyPr/>
        <a:lstStyle/>
        <a:p>
          <a:endParaRPr lang="uk-UA"/>
        </a:p>
      </dgm:t>
    </dgm:pt>
    <dgm:pt modelId="{8D7F24F3-A7DF-49E6-9991-8F468432071B}" type="pres">
      <dgm:prSet presAssocID="{9F521671-76E3-4C6B-AF91-BB608B0E7A01}" presName="negativeSpace" presStyleCnt="0"/>
      <dgm:spPr/>
    </dgm:pt>
    <dgm:pt modelId="{BC532307-9FFF-47C2-B144-9D45139D19DB}" type="pres">
      <dgm:prSet presAssocID="{9F521671-76E3-4C6B-AF91-BB608B0E7A01}" presName="childText" presStyleLbl="conFgAcc1" presStyleIdx="2" presStyleCnt="5">
        <dgm:presLayoutVars>
          <dgm:bulletEnabled val="1"/>
        </dgm:presLayoutVars>
      </dgm:prSet>
      <dgm:spPr/>
      <dgm:t>
        <a:bodyPr/>
        <a:lstStyle/>
        <a:p>
          <a:endParaRPr lang="uk-UA"/>
        </a:p>
      </dgm:t>
    </dgm:pt>
    <dgm:pt modelId="{D6C2EB92-DD59-4FEA-BBDE-4D5EEB6BF497}" type="pres">
      <dgm:prSet presAssocID="{31F89C5D-E22A-4B5B-8493-51D552552A9A}" presName="spaceBetweenRectangles" presStyleCnt="0"/>
      <dgm:spPr/>
    </dgm:pt>
    <dgm:pt modelId="{995E0E31-0E12-45C6-9415-143F3B82DD46}" type="pres">
      <dgm:prSet presAssocID="{EC173624-B7DD-44F8-85DE-ABBF0652366F}" presName="parentLin" presStyleCnt="0"/>
      <dgm:spPr/>
    </dgm:pt>
    <dgm:pt modelId="{1ECC19E7-7541-479E-815E-CDEEFCF2263D}" type="pres">
      <dgm:prSet presAssocID="{EC173624-B7DD-44F8-85DE-ABBF0652366F}" presName="parentLeftMargin" presStyleLbl="node1" presStyleIdx="2" presStyleCnt="5" custLinFactNeighborX="2262" custLinFactNeighborY="580"/>
      <dgm:spPr/>
      <dgm:t>
        <a:bodyPr/>
        <a:lstStyle/>
        <a:p>
          <a:endParaRPr lang="uk-UA"/>
        </a:p>
      </dgm:t>
    </dgm:pt>
    <dgm:pt modelId="{13F7B113-9809-4A29-AEB3-92FC8C354A58}" type="pres">
      <dgm:prSet presAssocID="{EC173624-B7DD-44F8-85DE-ABBF0652366F}" presName="parentText" presStyleLbl="node1" presStyleIdx="3" presStyleCnt="5" custScaleX="140362" custScaleY="101557">
        <dgm:presLayoutVars>
          <dgm:chMax val="0"/>
          <dgm:bulletEnabled val="1"/>
        </dgm:presLayoutVars>
      </dgm:prSet>
      <dgm:spPr/>
      <dgm:t>
        <a:bodyPr/>
        <a:lstStyle/>
        <a:p>
          <a:endParaRPr lang="uk-UA"/>
        </a:p>
      </dgm:t>
    </dgm:pt>
    <dgm:pt modelId="{3AB6469F-94B2-4A7D-840B-0A7127285D11}" type="pres">
      <dgm:prSet presAssocID="{EC173624-B7DD-44F8-85DE-ABBF0652366F}" presName="negativeSpace" presStyleCnt="0"/>
      <dgm:spPr/>
    </dgm:pt>
    <dgm:pt modelId="{122B0E91-EC83-4771-B395-7E4CC97ED24A}" type="pres">
      <dgm:prSet presAssocID="{EC173624-B7DD-44F8-85DE-ABBF0652366F}" presName="childText" presStyleLbl="conFgAcc1" presStyleIdx="3" presStyleCnt="5">
        <dgm:presLayoutVars>
          <dgm:bulletEnabled val="1"/>
        </dgm:presLayoutVars>
      </dgm:prSet>
      <dgm:spPr/>
    </dgm:pt>
    <dgm:pt modelId="{02AB4687-108D-4846-9DDD-E79581390DE2}" type="pres">
      <dgm:prSet presAssocID="{26489F91-C940-4F95-A571-F3CDD4DA2AD8}" presName="spaceBetweenRectangles" presStyleCnt="0"/>
      <dgm:spPr/>
    </dgm:pt>
    <dgm:pt modelId="{F6F5E6B9-A788-4374-BBF5-996C042E0D3B}" type="pres">
      <dgm:prSet presAssocID="{04E1AC83-E7F5-475A-A760-9356B2798A60}" presName="parentLin" presStyleCnt="0"/>
      <dgm:spPr/>
    </dgm:pt>
    <dgm:pt modelId="{B13575B2-5C2D-4F77-A055-0DB4A7007DF4}" type="pres">
      <dgm:prSet presAssocID="{04E1AC83-E7F5-475A-A760-9356B2798A60}" presName="parentLeftMargin" presStyleLbl="node1" presStyleIdx="3" presStyleCnt="5" custLinFactNeighborX="2262" custLinFactNeighborY="580"/>
      <dgm:spPr/>
      <dgm:t>
        <a:bodyPr/>
        <a:lstStyle/>
        <a:p>
          <a:endParaRPr lang="uk-UA"/>
        </a:p>
      </dgm:t>
    </dgm:pt>
    <dgm:pt modelId="{30F24FEB-216A-460E-B8CA-7F2F798BBBF2}" type="pres">
      <dgm:prSet presAssocID="{04E1AC83-E7F5-475A-A760-9356B2798A60}" presName="parentText" presStyleLbl="node1" presStyleIdx="4" presStyleCnt="5" custScaleX="139253">
        <dgm:presLayoutVars>
          <dgm:chMax val="0"/>
          <dgm:bulletEnabled val="1"/>
        </dgm:presLayoutVars>
      </dgm:prSet>
      <dgm:spPr/>
      <dgm:t>
        <a:bodyPr/>
        <a:lstStyle/>
        <a:p>
          <a:endParaRPr lang="uk-UA"/>
        </a:p>
      </dgm:t>
    </dgm:pt>
    <dgm:pt modelId="{15268C3F-691E-47D7-9FA3-B9F5D22D61CC}" type="pres">
      <dgm:prSet presAssocID="{04E1AC83-E7F5-475A-A760-9356B2798A60}" presName="negativeSpace" presStyleCnt="0"/>
      <dgm:spPr/>
    </dgm:pt>
    <dgm:pt modelId="{CAC69FC4-C4FC-4395-BDFD-0CDF898EA8E4}" type="pres">
      <dgm:prSet presAssocID="{04E1AC83-E7F5-475A-A760-9356B2798A60}" presName="childText" presStyleLbl="conFgAcc1" presStyleIdx="4" presStyleCnt="5">
        <dgm:presLayoutVars>
          <dgm:bulletEnabled val="1"/>
        </dgm:presLayoutVars>
      </dgm:prSet>
      <dgm:spPr/>
    </dgm:pt>
  </dgm:ptLst>
  <dgm:cxnLst>
    <dgm:cxn modelId="{3313272D-ADDA-4F08-AA48-BFE95939F8E2}" type="presOf" srcId="{EC173624-B7DD-44F8-85DE-ABBF0652366F}" destId="{1ECC19E7-7541-479E-815E-CDEEFCF2263D}" srcOrd="0" destOrd="0" presId="urn:microsoft.com/office/officeart/2005/8/layout/list1"/>
    <dgm:cxn modelId="{E89651B5-5862-40B7-A8CD-AC98333E9E02}" type="presOf" srcId="{04E1AC83-E7F5-475A-A760-9356B2798A60}" destId="{30F24FEB-216A-460E-B8CA-7F2F798BBBF2}" srcOrd="1" destOrd="0" presId="urn:microsoft.com/office/officeart/2005/8/layout/list1"/>
    <dgm:cxn modelId="{82BE9903-2CB8-4542-B695-F143CCDDEAA7}" srcId="{120CCDDB-D1C8-492C-8125-A83FF39E3BAF}" destId="{9F521671-76E3-4C6B-AF91-BB608B0E7A01}" srcOrd="2" destOrd="0" parTransId="{DA688E65-974A-47B6-85C8-B2EB7AB1DDB5}" sibTransId="{31F89C5D-E22A-4B5B-8493-51D552552A9A}"/>
    <dgm:cxn modelId="{57B584A4-422E-4150-ADC0-396C627C37A6}" srcId="{120CCDDB-D1C8-492C-8125-A83FF39E3BAF}" destId="{04E1AC83-E7F5-475A-A760-9356B2798A60}" srcOrd="4" destOrd="0" parTransId="{8615237E-7333-48A7-9233-65BFAFEA7680}" sibTransId="{4367F615-54F3-4F9D-8EDF-4680CEB9C7E2}"/>
    <dgm:cxn modelId="{D1ED7CCD-D58B-4F99-AE61-FFBBAAFE3600}" type="presOf" srcId="{EC173624-B7DD-44F8-85DE-ABBF0652366F}" destId="{13F7B113-9809-4A29-AEB3-92FC8C354A58}" srcOrd="1" destOrd="0" presId="urn:microsoft.com/office/officeart/2005/8/layout/list1"/>
    <dgm:cxn modelId="{EFFF4A60-76E1-40B8-BFA3-70C02B3C07A7}" type="presOf" srcId="{120CCDDB-D1C8-492C-8125-A83FF39E3BAF}" destId="{BA0ABD4F-A0A6-425E-8AEF-7754FD7EA3AF}" srcOrd="0" destOrd="0" presId="urn:microsoft.com/office/officeart/2005/8/layout/list1"/>
    <dgm:cxn modelId="{D132D194-334C-4B7C-A229-EC8DBD47CD24}" type="presOf" srcId="{9F521671-76E3-4C6B-AF91-BB608B0E7A01}" destId="{F2D11EAB-740F-4813-B2E7-04F8211970A2}" srcOrd="0" destOrd="0" presId="urn:microsoft.com/office/officeart/2005/8/layout/list1"/>
    <dgm:cxn modelId="{486C1A24-92F7-4647-B922-6E39F85FB063}" type="presOf" srcId="{3789556A-2926-4D87-B51A-358B2827DA8C}" destId="{1D88534C-C100-4B00-AE5E-1BE989F15869}" srcOrd="1" destOrd="0" presId="urn:microsoft.com/office/officeart/2005/8/layout/list1"/>
    <dgm:cxn modelId="{AF4FAD50-B371-42E0-B3BB-617F795F6E08}" srcId="{120CCDDB-D1C8-492C-8125-A83FF39E3BAF}" destId="{EC173624-B7DD-44F8-85DE-ABBF0652366F}" srcOrd="3" destOrd="0" parTransId="{9E226714-0444-414F-81BD-DA6EB1E1934B}" sibTransId="{26489F91-C940-4F95-A571-F3CDD4DA2AD8}"/>
    <dgm:cxn modelId="{18AC9F0A-7DD5-412C-92FD-AF2347B516B7}" type="presOf" srcId="{ADB27EDD-B620-44A5-98D0-7C4173972A69}" destId="{C2D11B5A-8518-40F4-A4DF-AA1CD4D71BB3}" srcOrd="1" destOrd="0" presId="urn:microsoft.com/office/officeart/2005/8/layout/list1"/>
    <dgm:cxn modelId="{1FD795EA-649F-470A-8F8C-591B0822CC00}" srcId="{120CCDDB-D1C8-492C-8125-A83FF39E3BAF}" destId="{ADB27EDD-B620-44A5-98D0-7C4173972A69}" srcOrd="0" destOrd="0" parTransId="{C143BE67-4FB5-4965-AF9F-6104835F2672}" sibTransId="{81E662DA-76DA-405E-A936-4AF8D7EBFE8B}"/>
    <dgm:cxn modelId="{C2170B2E-B36E-4CAF-B3A3-381D71E33E54}" type="presOf" srcId="{3789556A-2926-4D87-B51A-358B2827DA8C}" destId="{5C15BB0E-FFB6-44B2-BD38-2C88F9783940}" srcOrd="0" destOrd="0" presId="urn:microsoft.com/office/officeart/2005/8/layout/list1"/>
    <dgm:cxn modelId="{09947372-FD27-48B6-AEA0-603E2C3768FE}" type="presOf" srcId="{9F521671-76E3-4C6B-AF91-BB608B0E7A01}" destId="{FD5803C4-8098-49F7-8999-0EE2FA894ADE}" srcOrd="1" destOrd="0" presId="urn:microsoft.com/office/officeart/2005/8/layout/list1"/>
    <dgm:cxn modelId="{46ED1761-B04E-467D-8F53-184DA242FD7D}" type="presOf" srcId="{04E1AC83-E7F5-475A-A760-9356B2798A60}" destId="{B13575B2-5C2D-4F77-A055-0DB4A7007DF4}" srcOrd="0" destOrd="0" presId="urn:microsoft.com/office/officeart/2005/8/layout/list1"/>
    <dgm:cxn modelId="{DE792F37-835F-4357-A6E6-143022D896D4}" type="presOf" srcId="{ADB27EDD-B620-44A5-98D0-7C4173972A69}" destId="{4EEE2AC2-1F6D-48DA-877E-5B00DFA2AC3C}" srcOrd="0" destOrd="0" presId="urn:microsoft.com/office/officeart/2005/8/layout/list1"/>
    <dgm:cxn modelId="{AB18D5D4-AA89-490E-8E4D-BC9D4D059A6A}" srcId="{120CCDDB-D1C8-492C-8125-A83FF39E3BAF}" destId="{3789556A-2926-4D87-B51A-358B2827DA8C}" srcOrd="1" destOrd="0" parTransId="{1212EA68-0B2E-4B1B-BA15-7D0EAC9664BD}" sibTransId="{35B84ADB-1EE4-4B36-BD62-D1AD0C880DE0}"/>
    <dgm:cxn modelId="{5F7E3940-EC03-4CD1-8ED7-BCA902F97C3D}" type="presParOf" srcId="{BA0ABD4F-A0A6-425E-8AEF-7754FD7EA3AF}" destId="{250A7582-652A-4F72-8F31-04139025D50E}" srcOrd="0" destOrd="0" presId="urn:microsoft.com/office/officeart/2005/8/layout/list1"/>
    <dgm:cxn modelId="{5D09AC0D-092C-4BEA-BAF3-3C61B21FEC29}" type="presParOf" srcId="{250A7582-652A-4F72-8F31-04139025D50E}" destId="{4EEE2AC2-1F6D-48DA-877E-5B00DFA2AC3C}" srcOrd="0" destOrd="0" presId="urn:microsoft.com/office/officeart/2005/8/layout/list1"/>
    <dgm:cxn modelId="{31D48FC5-4C92-4469-82F7-806486E34C13}" type="presParOf" srcId="{250A7582-652A-4F72-8F31-04139025D50E}" destId="{C2D11B5A-8518-40F4-A4DF-AA1CD4D71BB3}" srcOrd="1" destOrd="0" presId="urn:microsoft.com/office/officeart/2005/8/layout/list1"/>
    <dgm:cxn modelId="{D491A1D6-144F-4963-BEC2-190D891E64D4}" type="presParOf" srcId="{BA0ABD4F-A0A6-425E-8AEF-7754FD7EA3AF}" destId="{F2F553AE-1D5C-4DBC-B8D5-B922176B908F}" srcOrd="1" destOrd="0" presId="urn:microsoft.com/office/officeart/2005/8/layout/list1"/>
    <dgm:cxn modelId="{50000822-015D-4BC0-8DA9-296757D00F86}" type="presParOf" srcId="{BA0ABD4F-A0A6-425E-8AEF-7754FD7EA3AF}" destId="{657A600B-9C60-433A-9FEC-7B0D229F5071}" srcOrd="2" destOrd="0" presId="urn:microsoft.com/office/officeart/2005/8/layout/list1"/>
    <dgm:cxn modelId="{5B236581-1678-490D-A362-0542CD722924}" type="presParOf" srcId="{BA0ABD4F-A0A6-425E-8AEF-7754FD7EA3AF}" destId="{E3A37AEB-D1A2-44B0-9E01-635C3EF7153B}" srcOrd="3" destOrd="0" presId="urn:microsoft.com/office/officeart/2005/8/layout/list1"/>
    <dgm:cxn modelId="{EFC261F7-B7BE-4D4E-B9A2-78F3DF82E3F0}" type="presParOf" srcId="{BA0ABD4F-A0A6-425E-8AEF-7754FD7EA3AF}" destId="{39BFD01B-1735-44A0-9E35-FC9C09858CD5}" srcOrd="4" destOrd="0" presId="urn:microsoft.com/office/officeart/2005/8/layout/list1"/>
    <dgm:cxn modelId="{D8295C60-544A-4711-98DE-E13D6DF3CE9D}" type="presParOf" srcId="{39BFD01B-1735-44A0-9E35-FC9C09858CD5}" destId="{5C15BB0E-FFB6-44B2-BD38-2C88F9783940}" srcOrd="0" destOrd="0" presId="urn:microsoft.com/office/officeart/2005/8/layout/list1"/>
    <dgm:cxn modelId="{368789A1-B506-4D22-BCDB-21EA1E8A0BB2}" type="presParOf" srcId="{39BFD01B-1735-44A0-9E35-FC9C09858CD5}" destId="{1D88534C-C100-4B00-AE5E-1BE989F15869}" srcOrd="1" destOrd="0" presId="urn:microsoft.com/office/officeart/2005/8/layout/list1"/>
    <dgm:cxn modelId="{9AE37D0A-5F93-4196-B567-021308824A69}" type="presParOf" srcId="{BA0ABD4F-A0A6-425E-8AEF-7754FD7EA3AF}" destId="{763E966F-0E72-4BD6-8131-D1EA11C2BA3D}" srcOrd="5" destOrd="0" presId="urn:microsoft.com/office/officeart/2005/8/layout/list1"/>
    <dgm:cxn modelId="{07EBECF3-B20F-4718-8A3B-DCAC3A710EE2}" type="presParOf" srcId="{BA0ABD4F-A0A6-425E-8AEF-7754FD7EA3AF}" destId="{64E17F89-4751-4A9F-B418-7ED83262C8F2}" srcOrd="6" destOrd="0" presId="urn:microsoft.com/office/officeart/2005/8/layout/list1"/>
    <dgm:cxn modelId="{BE3F3E76-E617-4C9A-944B-3615F1C76F50}" type="presParOf" srcId="{BA0ABD4F-A0A6-425E-8AEF-7754FD7EA3AF}" destId="{2FB5524A-EA28-4906-A704-E39F28BB66D3}" srcOrd="7" destOrd="0" presId="urn:microsoft.com/office/officeart/2005/8/layout/list1"/>
    <dgm:cxn modelId="{5A73F872-BDB2-4F6D-8DB6-7E91FE931E25}" type="presParOf" srcId="{BA0ABD4F-A0A6-425E-8AEF-7754FD7EA3AF}" destId="{130458D8-CF0E-4E54-A981-15AB514D5DE2}" srcOrd="8" destOrd="0" presId="urn:microsoft.com/office/officeart/2005/8/layout/list1"/>
    <dgm:cxn modelId="{E4B6E37B-A765-41D8-B31E-A9A1DD587BF4}" type="presParOf" srcId="{130458D8-CF0E-4E54-A981-15AB514D5DE2}" destId="{F2D11EAB-740F-4813-B2E7-04F8211970A2}" srcOrd="0" destOrd="0" presId="urn:microsoft.com/office/officeart/2005/8/layout/list1"/>
    <dgm:cxn modelId="{C8336D0D-1670-4E56-8D5A-7FF736DDD3E9}" type="presParOf" srcId="{130458D8-CF0E-4E54-A981-15AB514D5DE2}" destId="{FD5803C4-8098-49F7-8999-0EE2FA894ADE}" srcOrd="1" destOrd="0" presId="urn:microsoft.com/office/officeart/2005/8/layout/list1"/>
    <dgm:cxn modelId="{5A47CB58-0580-4093-99FD-A4A4117F0C6E}" type="presParOf" srcId="{BA0ABD4F-A0A6-425E-8AEF-7754FD7EA3AF}" destId="{8D7F24F3-A7DF-49E6-9991-8F468432071B}" srcOrd="9" destOrd="0" presId="urn:microsoft.com/office/officeart/2005/8/layout/list1"/>
    <dgm:cxn modelId="{E88363E5-E2BB-4920-BFE0-3C57EA8610FD}" type="presParOf" srcId="{BA0ABD4F-A0A6-425E-8AEF-7754FD7EA3AF}" destId="{BC532307-9FFF-47C2-B144-9D45139D19DB}" srcOrd="10" destOrd="0" presId="urn:microsoft.com/office/officeart/2005/8/layout/list1"/>
    <dgm:cxn modelId="{73FC28F9-9C9B-44A5-A77B-A1291C1F6FB0}" type="presParOf" srcId="{BA0ABD4F-A0A6-425E-8AEF-7754FD7EA3AF}" destId="{D6C2EB92-DD59-4FEA-BBDE-4D5EEB6BF497}" srcOrd="11" destOrd="0" presId="urn:microsoft.com/office/officeart/2005/8/layout/list1"/>
    <dgm:cxn modelId="{E5B08651-AFB0-470E-BB7D-571B48B919A9}" type="presParOf" srcId="{BA0ABD4F-A0A6-425E-8AEF-7754FD7EA3AF}" destId="{995E0E31-0E12-45C6-9415-143F3B82DD46}" srcOrd="12" destOrd="0" presId="urn:microsoft.com/office/officeart/2005/8/layout/list1"/>
    <dgm:cxn modelId="{DC078615-B62A-4EE9-A53C-F1A08F8753B8}" type="presParOf" srcId="{995E0E31-0E12-45C6-9415-143F3B82DD46}" destId="{1ECC19E7-7541-479E-815E-CDEEFCF2263D}" srcOrd="0" destOrd="0" presId="urn:microsoft.com/office/officeart/2005/8/layout/list1"/>
    <dgm:cxn modelId="{F56847BB-2D54-4E10-8682-35819BFCD578}" type="presParOf" srcId="{995E0E31-0E12-45C6-9415-143F3B82DD46}" destId="{13F7B113-9809-4A29-AEB3-92FC8C354A58}" srcOrd="1" destOrd="0" presId="urn:microsoft.com/office/officeart/2005/8/layout/list1"/>
    <dgm:cxn modelId="{8586A036-EA0E-482A-A9A7-E46BD2A5426C}" type="presParOf" srcId="{BA0ABD4F-A0A6-425E-8AEF-7754FD7EA3AF}" destId="{3AB6469F-94B2-4A7D-840B-0A7127285D11}" srcOrd="13" destOrd="0" presId="urn:microsoft.com/office/officeart/2005/8/layout/list1"/>
    <dgm:cxn modelId="{5EDAB7B8-5F9A-45A4-8680-C05C7215D998}" type="presParOf" srcId="{BA0ABD4F-A0A6-425E-8AEF-7754FD7EA3AF}" destId="{122B0E91-EC83-4771-B395-7E4CC97ED24A}" srcOrd="14" destOrd="0" presId="urn:microsoft.com/office/officeart/2005/8/layout/list1"/>
    <dgm:cxn modelId="{315F206E-69DC-4359-A7FC-4C960A52BED0}" type="presParOf" srcId="{BA0ABD4F-A0A6-425E-8AEF-7754FD7EA3AF}" destId="{02AB4687-108D-4846-9DDD-E79581390DE2}" srcOrd="15" destOrd="0" presId="urn:microsoft.com/office/officeart/2005/8/layout/list1"/>
    <dgm:cxn modelId="{B6D8502C-5756-49F7-B7AB-7E929CC9C420}" type="presParOf" srcId="{BA0ABD4F-A0A6-425E-8AEF-7754FD7EA3AF}" destId="{F6F5E6B9-A788-4374-BBF5-996C042E0D3B}" srcOrd="16" destOrd="0" presId="urn:microsoft.com/office/officeart/2005/8/layout/list1"/>
    <dgm:cxn modelId="{DE4C5326-47D8-4F5D-AAED-3D85D9FB3BFB}" type="presParOf" srcId="{F6F5E6B9-A788-4374-BBF5-996C042E0D3B}" destId="{B13575B2-5C2D-4F77-A055-0DB4A7007DF4}" srcOrd="0" destOrd="0" presId="urn:microsoft.com/office/officeart/2005/8/layout/list1"/>
    <dgm:cxn modelId="{A848AC99-7772-46E4-B5FC-01309A9C520C}" type="presParOf" srcId="{F6F5E6B9-A788-4374-BBF5-996C042E0D3B}" destId="{30F24FEB-216A-460E-B8CA-7F2F798BBBF2}" srcOrd="1" destOrd="0" presId="urn:microsoft.com/office/officeart/2005/8/layout/list1"/>
    <dgm:cxn modelId="{08EC5175-0928-48F9-8EDB-F2A580996930}" type="presParOf" srcId="{BA0ABD4F-A0A6-425E-8AEF-7754FD7EA3AF}" destId="{15268C3F-691E-47D7-9FA3-B9F5D22D61CC}" srcOrd="17" destOrd="0" presId="urn:microsoft.com/office/officeart/2005/8/layout/list1"/>
    <dgm:cxn modelId="{673D20CA-FFA7-4C43-B0B6-653827411378}" type="presParOf" srcId="{BA0ABD4F-A0A6-425E-8AEF-7754FD7EA3AF}" destId="{CAC69FC4-C4FC-4395-BDFD-0CDF898EA8E4}"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21A9EF-4F6D-4128-81C8-979A764BF25D}"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uk-UA"/>
        </a:p>
      </dgm:t>
    </dgm:pt>
    <dgm:pt modelId="{533D8688-783D-460F-8033-702F91D31D40}">
      <dgm:prSet phldrT="[Текст]" custT="1"/>
      <dgm:spPr/>
      <dgm:t>
        <a:bodyPr/>
        <a:lstStyle/>
        <a:p>
          <a:r>
            <a:rPr lang="uk-UA" sz="2400" dirty="0" smtClean="0"/>
            <a:t>Гуманістична спрямованість діяльності</a:t>
          </a:r>
          <a:endParaRPr lang="uk-UA" sz="2400" dirty="0"/>
        </a:p>
      </dgm:t>
    </dgm:pt>
    <dgm:pt modelId="{10E0A452-9947-434D-BA80-92395546EA1A}" type="parTrans" cxnId="{9AB1AE4B-34E4-45C0-9A7F-F93BD2FC0285}">
      <dgm:prSet/>
      <dgm:spPr/>
      <dgm:t>
        <a:bodyPr/>
        <a:lstStyle/>
        <a:p>
          <a:endParaRPr lang="uk-UA"/>
        </a:p>
      </dgm:t>
    </dgm:pt>
    <dgm:pt modelId="{664D749D-923E-4D75-B37B-94503DCBF73E}" type="sibTrans" cxnId="{9AB1AE4B-34E4-45C0-9A7F-F93BD2FC0285}">
      <dgm:prSet/>
      <dgm:spPr/>
      <dgm:t>
        <a:bodyPr/>
        <a:lstStyle/>
        <a:p>
          <a:endParaRPr lang="uk-UA"/>
        </a:p>
      </dgm:t>
    </dgm:pt>
    <dgm:pt modelId="{DC90F21C-0338-4C3F-92C1-A248E2C3D348}">
      <dgm:prSet phldrT="[Текст]" custT="1"/>
      <dgm:spPr/>
      <dgm:t>
        <a:bodyPr/>
        <a:lstStyle/>
        <a:p>
          <a:r>
            <a:rPr lang="uk-UA" sz="2400" dirty="0" smtClean="0"/>
            <a:t>Професійна компетентність, професіоналізм</a:t>
          </a:r>
          <a:endParaRPr lang="uk-UA" sz="2400" dirty="0"/>
        </a:p>
      </dgm:t>
    </dgm:pt>
    <dgm:pt modelId="{4E6BD3D7-D41E-4538-A009-0DA47BA20062}" type="parTrans" cxnId="{32AA846F-6ABC-48B0-8EA4-36EB8689E963}">
      <dgm:prSet/>
      <dgm:spPr/>
      <dgm:t>
        <a:bodyPr/>
        <a:lstStyle/>
        <a:p>
          <a:endParaRPr lang="uk-UA"/>
        </a:p>
      </dgm:t>
    </dgm:pt>
    <dgm:pt modelId="{23F9D9F3-8441-468C-B295-65A38A1A1D4A}" type="sibTrans" cxnId="{32AA846F-6ABC-48B0-8EA4-36EB8689E963}">
      <dgm:prSet/>
      <dgm:spPr/>
      <dgm:t>
        <a:bodyPr/>
        <a:lstStyle/>
        <a:p>
          <a:endParaRPr lang="uk-UA"/>
        </a:p>
      </dgm:t>
    </dgm:pt>
    <dgm:pt modelId="{901A29F9-5B55-41D6-9BC7-E2EE863DCA64}">
      <dgm:prSet phldrT="[Текст]" custT="1"/>
      <dgm:spPr/>
      <dgm:t>
        <a:bodyPr/>
        <a:lstStyle/>
        <a:p>
          <a:r>
            <a:rPr lang="uk-UA" sz="2400" dirty="0" smtClean="0"/>
            <a:t>Педагогічні здібності</a:t>
          </a:r>
          <a:endParaRPr lang="uk-UA" sz="2400" dirty="0"/>
        </a:p>
      </dgm:t>
    </dgm:pt>
    <dgm:pt modelId="{6C291DCC-6E29-46B5-BF45-A17F34328733}" type="parTrans" cxnId="{15F2207D-6653-4090-9BB5-5B04AF2826EA}">
      <dgm:prSet/>
      <dgm:spPr/>
      <dgm:t>
        <a:bodyPr/>
        <a:lstStyle/>
        <a:p>
          <a:endParaRPr lang="uk-UA"/>
        </a:p>
      </dgm:t>
    </dgm:pt>
    <dgm:pt modelId="{FD2C6E99-2FC6-4436-9731-70A30EDCC2FB}" type="sibTrans" cxnId="{15F2207D-6653-4090-9BB5-5B04AF2826EA}">
      <dgm:prSet/>
      <dgm:spPr/>
      <dgm:t>
        <a:bodyPr/>
        <a:lstStyle/>
        <a:p>
          <a:endParaRPr lang="uk-UA"/>
        </a:p>
      </dgm:t>
    </dgm:pt>
    <dgm:pt modelId="{FDF8D2D6-5BA9-4937-B8A8-69D7EED06136}">
      <dgm:prSet phldrT="[Текст]" custT="1"/>
      <dgm:spPr/>
      <dgm:t>
        <a:bodyPr/>
        <a:lstStyle/>
        <a:p>
          <a:r>
            <a:rPr lang="uk-UA" sz="2400" dirty="0" smtClean="0"/>
            <a:t>Педагогічна техніка </a:t>
          </a:r>
          <a:endParaRPr lang="uk-UA" sz="2400" dirty="0"/>
        </a:p>
      </dgm:t>
    </dgm:pt>
    <dgm:pt modelId="{8A3CC95F-79C6-4A69-97DE-3A4F598A67AE}" type="parTrans" cxnId="{31469EBF-6454-4C7E-9AE5-F952E8EC2515}">
      <dgm:prSet/>
      <dgm:spPr/>
      <dgm:t>
        <a:bodyPr/>
        <a:lstStyle/>
        <a:p>
          <a:endParaRPr lang="uk-UA"/>
        </a:p>
      </dgm:t>
    </dgm:pt>
    <dgm:pt modelId="{25F8F807-871D-481F-9C34-9AA7E5108278}" type="sibTrans" cxnId="{31469EBF-6454-4C7E-9AE5-F952E8EC2515}">
      <dgm:prSet/>
      <dgm:spPr/>
      <dgm:t>
        <a:bodyPr/>
        <a:lstStyle/>
        <a:p>
          <a:endParaRPr lang="uk-UA"/>
        </a:p>
      </dgm:t>
    </dgm:pt>
    <dgm:pt modelId="{261BF35F-25B5-4B29-A177-AB5900F4A35B}" type="pres">
      <dgm:prSet presAssocID="{4C21A9EF-4F6D-4128-81C8-979A764BF25D}" presName="linear" presStyleCnt="0">
        <dgm:presLayoutVars>
          <dgm:dir/>
          <dgm:animLvl val="lvl"/>
          <dgm:resizeHandles val="exact"/>
        </dgm:presLayoutVars>
      </dgm:prSet>
      <dgm:spPr/>
      <dgm:t>
        <a:bodyPr/>
        <a:lstStyle/>
        <a:p>
          <a:endParaRPr lang="uk-UA"/>
        </a:p>
      </dgm:t>
    </dgm:pt>
    <dgm:pt modelId="{72C45249-591E-4F2F-A511-4EB22E182D5F}" type="pres">
      <dgm:prSet presAssocID="{533D8688-783D-460F-8033-702F91D31D40}" presName="parentLin" presStyleCnt="0"/>
      <dgm:spPr/>
    </dgm:pt>
    <dgm:pt modelId="{6D1F7A16-F344-421D-864F-347CF11300BE}" type="pres">
      <dgm:prSet presAssocID="{533D8688-783D-460F-8033-702F91D31D40}" presName="parentLeftMargin" presStyleLbl="node1" presStyleIdx="0" presStyleCnt="4"/>
      <dgm:spPr/>
      <dgm:t>
        <a:bodyPr/>
        <a:lstStyle/>
        <a:p>
          <a:endParaRPr lang="uk-UA"/>
        </a:p>
      </dgm:t>
    </dgm:pt>
    <dgm:pt modelId="{B7004A9D-17CD-4527-A507-1349C828A8D0}" type="pres">
      <dgm:prSet presAssocID="{533D8688-783D-460F-8033-702F91D31D40}" presName="parentText" presStyleLbl="node1" presStyleIdx="0" presStyleCnt="4" custScaleX="142857">
        <dgm:presLayoutVars>
          <dgm:chMax val="0"/>
          <dgm:bulletEnabled val="1"/>
        </dgm:presLayoutVars>
      </dgm:prSet>
      <dgm:spPr/>
      <dgm:t>
        <a:bodyPr/>
        <a:lstStyle/>
        <a:p>
          <a:endParaRPr lang="uk-UA"/>
        </a:p>
      </dgm:t>
    </dgm:pt>
    <dgm:pt modelId="{540E152D-6DDA-4334-AFB3-6D8709D9077B}" type="pres">
      <dgm:prSet presAssocID="{533D8688-783D-460F-8033-702F91D31D40}" presName="negativeSpace" presStyleCnt="0"/>
      <dgm:spPr/>
    </dgm:pt>
    <dgm:pt modelId="{55FD4378-BAA7-4357-925D-B90E7DD5252C}" type="pres">
      <dgm:prSet presAssocID="{533D8688-783D-460F-8033-702F91D31D40}" presName="childText" presStyleLbl="conFgAcc1" presStyleIdx="0" presStyleCnt="4">
        <dgm:presLayoutVars>
          <dgm:bulletEnabled val="1"/>
        </dgm:presLayoutVars>
      </dgm:prSet>
      <dgm:spPr/>
    </dgm:pt>
    <dgm:pt modelId="{7CD8E71A-CC1B-4BF7-A4B9-73D792A26E9D}" type="pres">
      <dgm:prSet presAssocID="{664D749D-923E-4D75-B37B-94503DCBF73E}" presName="spaceBetweenRectangles" presStyleCnt="0"/>
      <dgm:spPr/>
    </dgm:pt>
    <dgm:pt modelId="{04726E94-F002-4B31-A516-CF667401E109}" type="pres">
      <dgm:prSet presAssocID="{DC90F21C-0338-4C3F-92C1-A248E2C3D348}" presName="parentLin" presStyleCnt="0"/>
      <dgm:spPr/>
    </dgm:pt>
    <dgm:pt modelId="{BC30D15F-E4B9-4D56-8C85-524A889C0A71}" type="pres">
      <dgm:prSet presAssocID="{DC90F21C-0338-4C3F-92C1-A248E2C3D348}" presName="parentLeftMargin" presStyleLbl="node1" presStyleIdx="0" presStyleCnt="4"/>
      <dgm:spPr/>
      <dgm:t>
        <a:bodyPr/>
        <a:lstStyle/>
        <a:p>
          <a:endParaRPr lang="uk-UA"/>
        </a:p>
      </dgm:t>
    </dgm:pt>
    <dgm:pt modelId="{799E87D1-5EA3-4473-A943-8DF11E3A087E}" type="pres">
      <dgm:prSet presAssocID="{DC90F21C-0338-4C3F-92C1-A248E2C3D348}" presName="parentText" presStyleLbl="node1" presStyleIdx="1" presStyleCnt="4" custScaleX="142857">
        <dgm:presLayoutVars>
          <dgm:chMax val="0"/>
          <dgm:bulletEnabled val="1"/>
        </dgm:presLayoutVars>
      </dgm:prSet>
      <dgm:spPr/>
      <dgm:t>
        <a:bodyPr/>
        <a:lstStyle/>
        <a:p>
          <a:endParaRPr lang="uk-UA"/>
        </a:p>
      </dgm:t>
    </dgm:pt>
    <dgm:pt modelId="{D0F9A70B-E0C9-4338-80DB-B1C68B1CFF62}" type="pres">
      <dgm:prSet presAssocID="{DC90F21C-0338-4C3F-92C1-A248E2C3D348}" presName="negativeSpace" presStyleCnt="0"/>
      <dgm:spPr/>
    </dgm:pt>
    <dgm:pt modelId="{EE46FC9C-BEC9-44C8-B3BC-E2E096EA8DDC}" type="pres">
      <dgm:prSet presAssocID="{DC90F21C-0338-4C3F-92C1-A248E2C3D348}" presName="childText" presStyleLbl="conFgAcc1" presStyleIdx="1" presStyleCnt="4">
        <dgm:presLayoutVars>
          <dgm:bulletEnabled val="1"/>
        </dgm:presLayoutVars>
      </dgm:prSet>
      <dgm:spPr/>
    </dgm:pt>
    <dgm:pt modelId="{E2DE963F-3329-4F3D-ACFE-88D452C29EF2}" type="pres">
      <dgm:prSet presAssocID="{23F9D9F3-8441-468C-B295-65A38A1A1D4A}" presName="spaceBetweenRectangles" presStyleCnt="0"/>
      <dgm:spPr/>
    </dgm:pt>
    <dgm:pt modelId="{15E81B33-9A5A-4867-9ABC-D76D9AF15FEB}" type="pres">
      <dgm:prSet presAssocID="{901A29F9-5B55-41D6-9BC7-E2EE863DCA64}" presName="parentLin" presStyleCnt="0"/>
      <dgm:spPr/>
    </dgm:pt>
    <dgm:pt modelId="{05DB4684-D03C-462D-A12C-EAC46F9889F6}" type="pres">
      <dgm:prSet presAssocID="{901A29F9-5B55-41D6-9BC7-E2EE863DCA64}" presName="parentLeftMargin" presStyleLbl="node1" presStyleIdx="1" presStyleCnt="4"/>
      <dgm:spPr/>
      <dgm:t>
        <a:bodyPr/>
        <a:lstStyle/>
        <a:p>
          <a:endParaRPr lang="uk-UA"/>
        </a:p>
      </dgm:t>
    </dgm:pt>
    <dgm:pt modelId="{5143FE55-4B4E-4794-B862-CFC241E91541}" type="pres">
      <dgm:prSet presAssocID="{901A29F9-5B55-41D6-9BC7-E2EE863DCA64}" presName="parentText" presStyleLbl="node1" presStyleIdx="2" presStyleCnt="4" custScaleX="142857">
        <dgm:presLayoutVars>
          <dgm:chMax val="0"/>
          <dgm:bulletEnabled val="1"/>
        </dgm:presLayoutVars>
      </dgm:prSet>
      <dgm:spPr/>
      <dgm:t>
        <a:bodyPr/>
        <a:lstStyle/>
        <a:p>
          <a:endParaRPr lang="uk-UA"/>
        </a:p>
      </dgm:t>
    </dgm:pt>
    <dgm:pt modelId="{7845EF7D-E1AF-4537-89CE-2092213234CE}" type="pres">
      <dgm:prSet presAssocID="{901A29F9-5B55-41D6-9BC7-E2EE863DCA64}" presName="negativeSpace" presStyleCnt="0"/>
      <dgm:spPr/>
    </dgm:pt>
    <dgm:pt modelId="{379CDF72-EBA2-4A03-962B-1EE7805E0914}" type="pres">
      <dgm:prSet presAssocID="{901A29F9-5B55-41D6-9BC7-E2EE863DCA64}" presName="childText" presStyleLbl="conFgAcc1" presStyleIdx="2" presStyleCnt="4">
        <dgm:presLayoutVars>
          <dgm:bulletEnabled val="1"/>
        </dgm:presLayoutVars>
      </dgm:prSet>
      <dgm:spPr/>
    </dgm:pt>
    <dgm:pt modelId="{9638CDC4-3DA0-4FF9-AB2C-E97E370A89A6}" type="pres">
      <dgm:prSet presAssocID="{FD2C6E99-2FC6-4436-9731-70A30EDCC2FB}" presName="spaceBetweenRectangles" presStyleCnt="0"/>
      <dgm:spPr/>
    </dgm:pt>
    <dgm:pt modelId="{3A26F456-B954-49D9-893E-15EA5F15A523}" type="pres">
      <dgm:prSet presAssocID="{FDF8D2D6-5BA9-4937-B8A8-69D7EED06136}" presName="parentLin" presStyleCnt="0"/>
      <dgm:spPr/>
    </dgm:pt>
    <dgm:pt modelId="{C2AD255D-1E80-41D9-9DB4-A72460B91BE1}" type="pres">
      <dgm:prSet presAssocID="{FDF8D2D6-5BA9-4937-B8A8-69D7EED06136}" presName="parentLeftMargin" presStyleLbl="node1" presStyleIdx="2" presStyleCnt="4"/>
      <dgm:spPr/>
      <dgm:t>
        <a:bodyPr/>
        <a:lstStyle/>
        <a:p>
          <a:endParaRPr lang="uk-UA"/>
        </a:p>
      </dgm:t>
    </dgm:pt>
    <dgm:pt modelId="{B6F9615E-1598-4F3D-81B7-0CD001C57A2A}" type="pres">
      <dgm:prSet presAssocID="{FDF8D2D6-5BA9-4937-B8A8-69D7EED06136}" presName="parentText" presStyleLbl="node1" presStyleIdx="3" presStyleCnt="4" custScaleX="142857">
        <dgm:presLayoutVars>
          <dgm:chMax val="0"/>
          <dgm:bulletEnabled val="1"/>
        </dgm:presLayoutVars>
      </dgm:prSet>
      <dgm:spPr/>
      <dgm:t>
        <a:bodyPr/>
        <a:lstStyle/>
        <a:p>
          <a:endParaRPr lang="uk-UA"/>
        </a:p>
      </dgm:t>
    </dgm:pt>
    <dgm:pt modelId="{7B9B228E-40FF-4D1D-B1B5-08D68603C0A4}" type="pres">
      <dgm:prSet presAssocID="{FDF8D2D6-5BA9-4937-B8A8-69D7EED06136}" presName="negativeSpace" presStyleCnt="0"/>
      <dgm:spPr/>
    </dgm:pt>
    <dgm:pt modelId="{9DE0B388-19F6-49B8-81B7-8F688D15A446}" type="pres">
      <dgm:prSet presAssocID="{FDF8D2D6-5BA9-4937-B8A8-69D7EED06136}" presName="childText" presStyleLbl="conFgAcc1" presStyleIdx="3" presStyleCnt="4">
        <dgm:presLayoutVars>
          <dgm:bulletEnabled val="1"/>
        </dgm:presLayoutVars>
      </dgm:prSet>
      <dgm:spPr/>
    </dgm:pt>
  </dgm:ptLst>
  <dgm:cxnLst>
    <dgm:cxn modelId="{32AA846F-6ABC-48B0-8EA4-36EB8689E963}" srcId="{4C21A9EF-4F6D-4128-81C8-979A764BF25D}" destId="{DC90F21C-0338-4C3F-92C1-A248E2C3D348}" srcOrd="1" destOrd="0" parTransId="{4E6BD3D7-D41E-4538-A009-0DA47BA20062}" sibTransId="{23F9D9F3-8441-468C-B295-65A38A1A1D4A}"/>
    <dgm:cxn modelId="{31469EBF-6454-4C7E-9AE5-F952E8EC2515}" srcId="{4C21A9EF-4F6D-4128-81C8-979A764BF25D}" destId="{FDF8D2D6-5BA9-4937-B8A8-69D7EED06136}" srcOrd="3" destOrd="0" parTransId="{8A3CC95F-79C6-4A69-97DE-3A4F598A67AE}" sibTransId="{25F8F807-871D-481F-9C34-9AA7E5108278}"/>
    <dgm:cxn modelId="{9AB1AE4B-34E4-45C0-9A7F-F93BD2FC0285}" srcId="{4C21A9EF-4F6D-4128-81C8-979A764BF25D}" destId="{533D8688-783D-460F-8033-702F91D31D40}" srcOrd="0" destOrd="0" parTransId="{10E0A452-9947-434D-BA80-92395546EA1A}" sibTransId="{664D749D-923E-4D75-B37B-94503DCBF73E}"/>
    <dgm:cxn modelId="{6C8C48A3-DD69-4F9C-8715-A1D672476DF2}" type="presOf" srcId="{533D8688-783D-460F-8033-702F91D31D40}" destId="{B7004A9D-17CD-4527-A507-1349C828A8D0}" srcOrd="1" destOrd="0" presId="urn:microsoft.com/office/officeart/2005/8/layout/list1"/>
    <dgm:cxn modelId="{20501778-F0B1-408B-8C65-3ABA79FBC49C}" type="presOf" srcId="{4C21A9EF-4F6D-4128-81C8-979A764BF25D}" destId="{261BF35F-25B5-4B29-A177-AB5900F4A35B}" srcOrd="0" destOrd="0" presId="urn:microsoft.com/office/officeart/2005/8/layout/list1"/>
    <dgm:cxn modelId="{3F7850B7-C0D6-45D2-A24E-0B833C7EA62A}" type="presOf" srcId="{FDF8D2D6-5BA9-4937-B8A8-69D7EED06136}" destId="{B6F9615E-1598-4F3D-81B7-0CD001C57A2A}" srcOrd="1" destOrd="0" presId="urn:microsoft.com/office/officeart/2005/8/layout/list1"/>
    <dgm:cxn modelId="{15F2207D-6653-4090-9BB5-5B04AF2826EA}" srcId="{4C21A9EF-4F6D-4128-81C8-979A764BF25D}" destId="{901A29F9-5B55-41D6-9BC7-E2EE863DCA64}" srcOrd="2" destOrd="0" parTransId="{6C291DCC-6E29-46B5-BF45-A17F34328733}" sibTransId="{FD2C6E99-2FC6-4436-9731-70A30EDCC2FB}"/>
    <dgm:cxn modelId="{0BC5C28C-A3DB-415F-84E4-233EA7988495}" type="presOf" srcId="{533D8688-783D-460F-8033-702F91D31D40}" destId="{6D1F7A16-F344-421D-864F-347CF11300BE}" srcOrd="0" destOrd="0" presId="urn:microsoft.com/office/officeart/2005/8/layout/list1"/>
    <dgm:cxn modelId="{F82DCD52-3CE3-48A1-863B-F25D41FAEFDE}" type="presOf" srcId="{DC90F21C-0338-4C3F-92C1-A248E2C3D348}" destId="{BC30D15F-E4B9-4D56-8C85-524A889C0A71}" srcOrd="0" destOrd="0" presId="urn:microsoft.com/office/officeart/2005/8/layout/list1"/>
    <dgm:cxn modelId="{DC49636E-6C18-4AFD-8EC6-3C54541BF9EE}" type="presOf" srcId="{901A29F9-5B55-41D6-9BC7-E2EE863DCA64}" destId="{5143FE55-4B4E-4794-B862-CFC241E91541}" srcOrd="1" destOrd="0" presId="urn:microsoft.com/office/officeart/2005/8/layout/list1"/>
    <dgm:cxn modelId="{5F551F72-52FB-41C3-B10A-2B3F3043610F}" type="presOf" srcId="{DC90F21C-0338-4C3F-92C1-A248E2C3D348}" destId="{799E87D1-5EA3-4473-A943-8DF11E3A087E}" srcOrd="1" destOrd="0" presId="urn:microsoft.com/office/officeart/2005/8/layout/list1"/>
    <dgm:cxn modelId="{FFD390BD-EAC3-4504-B169-4C09E587D242}" type="presOf" srcId="{FDF8D2D6-5BA9-4937-B8A8-69D7EED06136}" destId="{C2AD255D-1E80-41D9-9DB4-A72460B91BE1}" srcOrd="0" destOrd="0" presId="urn:microsoft.com/office/officeart/2005/8/layout/list1"/>
    <dgm:cxn modelId="{4261FF12-927F-4863-97D5-4CFF20AEE33D}" type="presOf" srcId="{901A29F9-5B55-41D6-9BC7-E2EE863DCA64}" destId="{05DB4684-D03C-462D-A12C-EAC46F9889F6}" srcOrd="0" destOrd="0" presId="urn:microsoft.com/office/officeart/2005/8/layout/list1"/>
    <dgm:cxn modelId="{8AB4576A-9E14-4990-86E4-213CA9B4F957}" type="presParOf" srcId="{261BF35F-25B5-4B29-A177-AB5900F4A35B}" destId="{72C45249-591E-4F2F-A511-4EB22E182D5F}" srcOrd="0" destOrd="0" presId="urn:microsoft.com/office/officeart/2005/8/layout/list1"/>
    <dgm:cxn modelId="{57359749-C584-4382-AD6A-AB2055C44514}" type="presParOf" srcId="{72C45249-591E-4F2F-A511-4EB22E182D5F}" destId="{6D1F7A16-F344-421D-864F-347CF11300BE}" srcOrd="0" destOrd="0" presId="urn:microsoft.com/office/officeart/2005/8/layout/list1"/>
    <dgm:cxn modelId="{ACBC4F26-BA33-4FD0-A83E-17CDB2411C3C}" type="presParOf" srcId="{72C45249-591E-4F2F-A511-4EB22E182D5F}" destId="{B7004A9D-17CD-4527-A507-1349C828A8D0}" srcOrd="1" destOrd="0" presId="urn:microsoft.com/office/officeart/2005/8/layout/list1"/>
    <dgm:cxn modelId="{74498003-7F07-4C3B-8BA0-769EAC0E07A3}" type="presParOf" srcId="{261BF35F-25B5-4B29-A177-AB5900F4A35B}" destId="{540E152D-6DDA-4334-AFB3-6D8709D9077B}" srcOrd="1" destOrd="0" presId="urn:microsoft.com/office/officeart/2005/8/layout/list1"/>
    <dgm:cxn modelId="{B46CE12A-A66B-4D89-84A6-1976B9C761B8}" type="presParOf" srcId="{261BF35F-25B5-4B29-A177-AB5900F4A35B}" destId="{55FD4378-BAA7-4357-925D-B90E7DD5252C}" srcOrd="2" destOrd="0" presId="urn:microsoft.com/office/officeart/2005/8/layout/list1"/>
    <dgm:cxn modelId="{4B5F11A1-A02E-4E8A-8DB6-3EF9501DD91F}" type="presParOf" srcId="{261BF35F-25B5-4B29-A177-AB5900F4A35B}" destId="{7CD8E71A-CC1B-4BF7-A4B9-73D792A26E9D}" srcOrd="3" destOrd="0" presId="urn:microsoft.com/office/officeart/2005/8/layout/list1"/>
    <dgm:cxn modelId="{495DB47B-7786-46FD-ADF3-41C94FE5B415}" type="presParOf" srcId="{261BF35F-25B5-4B29-A177-AB5900F4A35B}" destId="{04726E94-F002-4B31-A516-CF667401E109}" srcOrd="4" destOrd="0" presId="urn:microsoft.com/office/officeart/2005/8/layout/list1"/>
    <dgm:cxn modelId="{F1DE2859-1575-47DD-B8D5-077FC7AFAA4F}" type="presParOf" srcId="{04726E94-F002-4B31-A516-CF667401E109}" destId="{BC30D15F-E4B9-4D56-8C85-524A889C0A71}" srcOrd="0" destOrd="0" presId="urn:microsoft.com/office/officeart/2005/8/layout/list1"/>
    <dgm:cxn modelId="{4FD07280-FFA7-4587-850A-66D97DB4FAD9}" type="presParOf" srcId="{04726E94-F002-4B31-A516-CF667401E109}" destId="{799E87D1-5EA3-4473-A943-8DF11E3A087E}" srcOrd="1" destOrd="0" presId="urn:microsoft.com/office/officeart/2005/8/layout/list1"/>
    <dgm:cxn modelId="{872663C6-54EA-404E-9021-7C033F88F577}" type="presParOf" srcId="{261BF35F-25B5-4B29-A177-AB5900F4A35B}" destId="{D0F9A70B-E0C9-4338-80DB-B1C68B1CFF62}" srcOrd="5" destOrd="0" presId="urn:microsoft.com/office/officeart/2005/8/layout/list1"/>
    <dgm:cxn modelId="{563AC0CD-A143-4539-BF19-18EBE7DD39AF}" type="presParOf" srcId="{261BF35F-25B5-4B29-A177-AB5900F4A35B}" destId="{EE46FC9C-BEC9-44C8-B3BC-E2E096EA8DDC}" srcOrd="6" destOrd="0" presId="urn:microsoft.com/office/officeart/2005/8/layout/list1"/>
    <dgm:cxn modelId="{A1881390-299E-4C9D-A1D5-63BDED7E03CB}" type="presParOf" srcId="{261BF35F-25B5-4B29-A177-AB5900F4A35B}" destId="{E2DE963F-3329-4F3D-ACFE-88D452C29EF2}" srcOrd="7" destOrd="0" presId="urn:microsoft.com/office/officeart/2005/8/layout/list1"/>
    <dgm:cxn modelId="{885F20EB-AC48-489B-A92D-A60803659A28}" type="presParOf" srcId="{261BF35F-25B5-4B29-A177-AB5900F4A35B}" destId="{15E81B33-9A5A-4867-9ABC-D76D9AF15FEB}" srcOrd="8" destOrd="0" presId="urn:microsoft.com/office/officeart/2005/8/layout/list1"/>
    <dgm:cxn modelId="{1CFDBBFF-88EC-425F-AE6E-3728C0F3B225}" type="presParOf" srcId="{15E81B33-9A5A-4867-9ABC-D76D9AF15FEB}" destId="{05DB4684-D03C-462D-A12C-EAC46F9889F6}" srcOrd="0" destOrd="0" presId="urn:microsoft.com/office/officeart/2005/8/layout/list1"/>
    <dgm:cxn modelId="{41A46EB5-DA19-4043-AB7E-F28215322AAB}" type="presParOf" srcId="{15E81B33-9A5A-4867-9ABC-D76D9AF15FEB}" destId="{5143FE55-4B4E-4794-B862-CFC241E91541}" srcOrd="1" destOrd="0" presId="urn:microsoft.com/office/officeart/2005/8/layout/list1"/>
    <dgm:cxn modelId="{1F95E222-35B2-4503-8778-D6F9E7D2E2D3}" type="presParOf" srcId="{261BF35F-25B5-4B29-A177-AB5900F4A35B}" destId="{7845EF7D-E1AF-4537-89CE-2092213234CE}" srcOrd="9" destOrd="0" presId="urn:microsoft.com/office/officeart/2005/8/layout/list1"/>
    <dgm:cxn modelId="{463FEBAA-2732-4797-87DF-AAAFEF6EBFB0}" type="presParOf" srcId="{261BF35F-25B5-4B29-A177-AB5900F4A35B}" destId="{379CDF72-EBA2-4A03-962B-1EE7805E0914}" srcOrd="10" destOrd="0" presId="urn:microsoft.com/office/officeart/2005/8/layout/list1"/>
    <dgm:cxn modelId="{70628B1B-2F18-4D39-9EB6-E39E16FE7A8E}" type="presParOf" srcId="{261BF35F-25B5-4B29-A177-AB5900F4A35B}" destId="{9638CDC4-3DA0-4FF9-AB2C-E97E370A89A6}" srcOrd="11" destOrd="0" presId="urn:microsoft.com/office/officeart/2005/8/layout/list1"/>
    <dgm:cxn modelId="{2BA1C7B5-BE80-4FDC-91D8-D6213D50AB27}" type="presParOf" srcId="{261BF35F-25B5-4B29-A177-AB5900F4A35B}" destId="{3A26F456-B954-49D9-893E-15EA5F15A523}" srcOrd="12" destOrd="0" presId="urn:microsoft.com/office/officeart/2005/8/layout/list1"/>
    <dgm:cxn modelId="{0869B2AF-48C8-46D0-A8B3-1FA805F2D55F}" type="presParOf" srcId="{3A26F456-B954-49D9-893E-15EA5F15A523}" destId="{C2AD255D-1E80-41D9-9DB4-A72460B91BE1}" srcOrd="0" destOrd="0" presId="urn:microsoft.com/office/officeart/2005/8/layout/list1"/>
    <dgm:cxn modelId="{B2D7FB62-362F-4273-AD01-CA9B0181413A}" type="presParOf" srcId="{3A26F456-B954-49D9-893E-15EA5F15A523}" destId="{B6F9615E-1598-4F3D-81B7-0CD001C57A2A}" srcOrd="1" destOrd="0" presId="urn:microsoft.com/office/officeart/2005/8/layout/list1"/>
    <dgm:cxn modelId="{D7FB7E79-66F1-4EE8-A7E3-9EA00AB77B1D}" type="presParOf" srcId="{261BF35F-25B5-4B29-A177-AB5900F4A35B}" destId="{7B9B228E-40FF-4D1D-B1B5-08D68603C0A4}" srcOrd="13" destOrd="0" presId="urn:microsoft.com/office/officeart/2005/8/layout/list1"/>
    <dgm:cxn modelId="{54D31224-D2B6-4F4E-904F-C93855F47B5D}" type="presParOf" srcId="{261BF35F-25B5-4B29-A177-AB5900F4A35B}" destId="{9DE0B388-19F6-49B8-81B7-8F688D15A446}"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7A600B-9C60-433A-9FEC-7B0D229F5071}">
      <dsp:nvSpPr>
        <dsp:cNvPr id="0" name=""/>
        <dsp:cNvSpPr/>
      </dsp:nvSpPr>
      <dsp:spPr>
        <a:xfrm>
          <a:off x="0" y="287238"/>
          <a:ext cx="669674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D11B5A-8518-40F4-A4DF-AA1CD4D71BB3}">
      <dsp:nvSpPr>
        <dsp:cNvPr id="0" name=""/>
        <dsp:cNvSpPr/>
      </dsp:nvSpPr>
      <dsp:spPr>
        <a:xfrm>
          <a:off x="324046" y="65838"/>
          <a:ext cx="63666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духовно розвинена особистість</a:t>
          </a:r>
          <a:endParaRPr lang="uk-UA" sz="2000" kern="1200" dirty="0">
            <a:latin typeface="Arial Black" pitchFamily="34" charset="0"/>
          </a:endParaRPr>
        </a:p>
      </dsp:txBody>
      <dsp:txXfrm>
        <a:off x="324046" y="65838"/>
        <a:ext cx="6366600" cy="442800"/>
      </dsp:txXfrm>
    </dsp:sp>
    <dsp:sp modelId="{64E17F89-4751-4A9F-B418-7ED83262C8F2}">
      <dsp:nvSpPr>
        <dsp:cNvPr id="0" name=""/>
        <dsp:cNvSpPr/>
      </dsp:nvSpPr>
      <dsp:spPr>
        <a:xfrm>
          <a:off x="0" y="967638"/>
          <a:ext cx="669674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8534C-C100-4B00-AE5E-1BE989F15869}">
      <dsp:nvSpPr>
        <dsp:cNvPr id="0" name=""/>
        <dsp:cNvSpPr/>
      </dsp:nvSpPr>
      <dsp:spPr>
        <a:xfrm>
          <a:off x="322084" y="746238"/>
          <a:ext cx="637391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соціально-зріла, творча особистість</a:t>
          </a:r>
          <a:endParaRPr lang="uk-UA" sz="2000" kern="1200" dirty="0">
            <a:latin typeface="Arial Black" pitchFamily="34" charset="0"/>
          </a:endParaRPr>
        </a:p>
      </dsp:txBody>
      <dsp:txXfrm>
        <a:off x="322084" y="746238"/>
        <a:ext cx="6373912" cy="442800"/>
      </dsp:txXfrm>
    </dsp:sp>
    <dsp:sp modelId="{BC532307-9FFF-47C2-B144-9D45139D19DB}">
      <dsp:nvSpPr>
        <dsp:cNvPr id="0" name=""/>
        <dsp:cNvSpPr/>
      </dsp:nvSpPr>
      <dsp:spPr>
        <a:xfrm>
          <a:off x="0" y="1648038"/>
          <a:ext cx="669674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803C4-8098-49F7-8999-0EE2FA894ADE}">
      <dsp:nvSpPr>
        <dsp:cNvPr id="0" name=""/>
        <dsp:cNvSpPr/>
      </dsp:nvSpPr>
      <dsp:spPr>
        <a:xfrm>
          <a:off x="330955" y="1444181"/>
          <a:ext cx="6365788"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компетентний фахівець</a:t>
          </a:r>
          <a:endParaRPr lang="uk-UA" sz="2000" kern="1200" dirty="0">
            <a:latin typeface="Arial Black" pitchFamily="34" charset="0"/>
          </a:endParaRPr>
        </a:p>
      </dsp:txBody>
      <dsp:txXfrm>
        <a:off x="330955" y="1444181"/>
        <a:ext cx="6365788" cy="442800"/>
      </dsp:txXfrm>
    </dsp:sp>
    <dsp:sp modelId="{122B0E91-EC83-4771-B395-7E4CC97ED24A}">
      <dsp:nvSpPr>
        <dsp:cNvPr id="0" name=""/>
        <dsp:cNvSpPr/>
      </dsp:nvSpPr>
      <dsp:spPr>
        <a:xfrm>
          <a:off x="0" y="2547393"/>
          <a:ext cx="669674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7B113-9809-4A29-AEB3-92FC8C354A58}">
      <dsp:nvSpPr>
        <dsp:cNvPr id="0" name=""/>
        <dsp:cNvSpPr/>
      </dsp:nvSpPr>
      <dsp:spPr>
        <a:xfrm>
          <a:off x="324046" y="2107038"/>
          <a:ext cx="6367735" cy="6617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прагне до самовдосконалення, саморозвитку</a:t>
          </a:r>
          <a:endParaRPr lang="uk-UA" sz="2000" kern="1200" dirty="0">
            <a:latin typeface="Arial Black" pitchFamily="34" charset="0"/>
          </a:endParaRPr>
        </a:p>
      </dsp:txBody>
      <dsp:txXfrm>
        <a:off x="324046" y="2107038"/>
        <a:ext cx="6367735" cy="661755"/>
      </dsp:txXfrm>
    </dsp:sp>
    <dsp:sp modelId="{CAC69FC4-C4FC-4395-BDFD-0CDF898EA8E4}">
      <dsp:nvSpPr>
        <dsp:cNvPr id="0" name=""/>
        <dsp:cNvSpPr/>
      </dsp:nvSpPr>
      <dsp:spPr>
        <a:xfrm>
          <a:off x="0" y="3227793"/>
          <a:ext cx="669674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24FEB-216A-460E-B8CA-7F2F798BBBF2}">
      <dsp:nvSpPr>
        <dsp:cNvPr id="0" name=""/>
        <dsp:cNvSpPr/>
      </dsp:nvSpPr>
      <dsp:spPr>
        <a:xfrm>
          <a:off x="326662" y="3006393"/>
          <a:ext cx="636842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err="1" smtClean="0">
              <a:latin typeface="Arial Black" pitchFamily="34" charset="0"/>
            </a:rPr>
            <a:t>фасилітатор</a:t>
          </a:r>
          <a:r>
            <a:rPr lang="uk-UA" sz="2000" kern="1200" dirty="0" smtClean="0">
              <a:latin typeface="Arial Black" pitchFamily="34" charset="0"/>
            </a:rPr>
            <a:t> </a:t>
          </a:r>
          <a:endParaRPr lang="uk-UA" sz="2000" kern="1200" dirty="0">
            <a:latin typeface="Arial Black" pitchFamily="34" charset="0"/>
          </a:endParaRPr>
        </a:p>
      </dsp:txBody>
      <dsp:txXfrm>
        <a:off x="326662" y="3006393"/>
        <a:ext cx="6368421" cy="442800"/>
      </dsp:txXfrm>
    </dsp:sp>
    <dsp:sp modelId="{A65406C8-5688-4572-979C-A6729EA1F57D}">
      <dsp:nvSpPr>
        <dsp:cNvPr id="0" name=""/>
        <dsp:cNvSpPr/>
      </dsp:nvSpPr>
      <dsp:spPr>
        <a:xfrm>
          <a:off x="0" y="3974032"/>
          <a:ext cx="669674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EF83DC-D8D1-4350-ABC0-1A4536752EE9}">
      <dsp:nvSpPr>
        <dsp:cNvPr id="0" name=""/>
        <dsp:cNvSpPr/>
      </dsp:nvSpPr>
      <dsp:spPr>
        <a:xfrm>
          <a:off x="332548" y="3686793"/>
          <a:ext cx="6358815"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особистість високого рівня моральності</a:t>
          </a:r>
          <a:endParaRPr lang="uk-UA" sz="2000" kern="1200" dirty="0">
            <a:latin typeface="Arial Black" pitchFamily="34" charset="0"/>
          </a:endParaRPr>
        </a:p>
      </dsp:txBody>
      <dsp:txXfrm>
        <a:off x="332548" y="3686793"/>
        <a:ext cx="6358815" cy="442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7A600B-9C60-433A-9FEC-7B0D229F5071}">
      <dsp:nvSpPr>
        <dsp:cNvPr id="0" name=""/>
        <dsp:cNvSpPr/>
      </dsp:nvSpPr>
      <dsp:spPr>
        <a:xfrm>
          <a:off x="0" y="348789"/>
          <a:ext cx="66967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D11B5A-8518-40F4-A4DF-AA1CD4D71BB3}">
      <dsp:nvSpPr>
        <dsp:cNvPr id="0" name=""/>
        <dsp:cNvSpPr/>
      </dsp:nvSpPr>
      <dsp:spPr>
        <a:xfrm>
          <a:off x="324046" y="68349"/>
          <a:ext cx="63666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володіє творчим стилем мислення</a:t>
          </a:r>
          <a:endParaRPr lang="uk-UA" sz="2000" kern="1200" dirty="0">
            <a:latin typeface="Arial Black" pitchFamily="34" charset="0"/>
          </a:endParaRPr>
        </a:p>
      </dsp:txBody>
      <dsp:txXfrm>
        <a:off x="324046" y="68349"/>
        <a:ext cx="6366600" cy="560880"/>
      </dsp:txXfrm>
    </dsp:sp>
    <dsp:sp modelId="{64E17F89-4751-4A9F-B418-7ED83262C8F2}">
      <dsp:nvSpPr>
        <dsp:cNvPr id="0" name=""/>
        <dsp:cNvSpPr/>
      </dsp:nvSpPr>
      <dsp:spPr>
        <a:xfrm>
          <a:off x="0" y="1210629"/>
          <a:ext cx="66967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8534C-C100-4B00-AE5E-1BE989F15869}">
      <dsp:nvSpPr>
        <dsp:cNvPr id="0" name=""/>
        <dsp:cNvSpPr/>
      </dsp:nvSpPr>
      <dsp:spPr>
        <a:xfrm>
          <a:off x="322084" y="930189"/>
          <a:ext cx="6373912"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здатний бачити проблему</a:t>
          </a:r>
          <a:endParaRPr lang="uk-UA" sz="2000" kern="1200" dirty="0">
            <a:latin typeface="Arial Black" pitchFamily="34" charset="0"/>
          </a:endParaRPr>
        </a:p>
      </dsp:txBody>
      <dsp:txXfrm>
        <a:off x="322084" y="930189"/>
        <a:ext cx="6373912" cy="560880"/>
      </dsp:txXfrm>
    </dsp:sp>
    <dsp:sp modelId="{BC532307-9FFF-47C2-B144-9D45139D19DB}">
      <dsp:nvSpPr>
        <dsp:cNvPr id="0" name=""/>
        <dsp:cNvSpPr/>
      </dsp:nvSpPr>
      <dsp:spPr>
        <a:xfrm>
          <a:off x="0" y="2072469"/>
          <a:ext cx="66967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803C4-8098-49F7-8999-0EE2FA894ADE}">
      <dsp:nvSpPr>
        <dsp:cNvPr id="0" name=""/>
        <dsp:cNvSpPr/>
      </dsp:nvSpPr>
      <dsp:spPr>
        <a:xfrm>
          <a:off x="330955" y="1814251"/>
          <a:ext cx="636578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розвинена творча фантазія, уява</a:t>
          </a:r>
          <a:endParaRPr lang="uk-UA" sz="2000" kern="1200" dirty="0">
            <a:latin typeface="Arial Black" pitchFamily="34" charset="0"/>
          </a:endParaRPr>
        </a:p>
      </dsp:txBody>
      <dsp:txXfrm>
        <a:off x="330955" y="1814251"/>
        <a:ext cx="6365788" cy="560880"/>
      </dsp:txXfrm>
    </dsp:sp>
    <dsp:sp modelId="{122B0E91-EC83-4771-B395-7E4CC97ED24A}">
      <dsp:nvSpPr>
        <dsp:cNvPr id="0" name=""/>
        <dsp:cNvSpPr/>
      </dsp:nvSpPr>
      <dsp:spPr>
        <a:xfrm>
          <a:off x="0" y="2943042"/>
          <a:ext cx="66967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7B113-9809-4A29-AEB3-92FC8C354A58}">
      <dsp:nvSpPr>
        <dsp:cNvPr id="0" name=""/>
        <dsp:cNvSpPr/>
      </dsp:nvSpPr>
      <dsp:spPr>
        <a:xfrm>
          <a:off x="324046" y="2653869"/>
          <a:ext cx="6367735" cy="5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прагне досягти ефективного результату </a:t>
          </a:r>
          <a:endParaRPr lang="uk-UA" sz="2000" kern="1200" dirty="0">
            <a:latin typeface="Arial Black" pitchFamily="34" charset="0"/>
          </a:endParaRPr>
        </a:p>
      </dsp:txBody>
      <dsp:txXfrm>
        <a:off x="324046" y="2653869"/>
        <a:ext cx="6367735" cy="569612"/>
      </dsp:txXfrm>
    </dsp:sp>
    <dsp:sp modelId="{CAC69FC4-C4FC-4395-BDFD-0CDF898EA8E4}">
      <dsp:nvSpPr>
        <dsp:cNvPr id="0" name=""/>
        <dsp:cNvSpPr/>
      </dsp:nvSpPr>
      <dsp:spPr>
        <a:xfrm>
          <a:off x="0" y="3804882"/>
          <a:ext cx="6696744"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24FEB-216A-460E-B8CA-7F2F798BBBF2}">
      <dsp:nvSpPr>
        <dsp:cNvPr id="0" name=""/>
        <dsp:cNvSpPr/>
      </dsp:nvSpPr>
      <dsp:spPr>
        <a:xfrm>
          <a:off x="326662" y="3524442"/>
          <a:ext cx="6368421"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85" tIns="0" rIns="177185" bIns="0" numCol="1" spcCol="1270" anchor="ctr" anchorCtr="0">
          <a:noAutofit/>
        </a:bodyPr>
        <a:lstStyle/>
        <a:p>
          <a:pPr lvl="0" algn="l" defTabSz="889000">
            <a:lnSpc>
              <a:spcPct val="90000"/>
            </a:lnSpc>
            <a:spcBef>
              <a:spcPct val="0"/>
            </a:spcBef>
            <a:spcAft>
              <a:spcPct val="35000"/>
            </a:spcAft>
          </a:pPr>
          <a:r>
            <a:rPr lang="uk-UA" sz="2000" kern="1200" dirty="0" smtClean="0">
              <a:latin typeface="Arial Black" pitchFamily="34" charset="0"/>
            </a:rPr>
            <a:t>має високий рівень загальної культури</a:t>
          </a:r>
          <a:endParaRPr lang="uk-UA" sz="2000" kern="1200" dirty="0">
            <a:latin typeface="Arial Black" pitchFamily="34" charset="0"/>
          </a:endParaRPr>
        </a:p>
      </dsp:txBody>
      <dsp:txXfrm>
        <a:off x="326662" y="3524442"/>
        <a:ext cx="6368421" cy="5608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FD4378-BAA7-4357-925D-B90E7DD5252C}">
      <dsp:nvSpPr>
        <dsp:cNvPr id="0" name=""/>
        <dsp:cNvSpPr/>
      </dsp:nvSpPr>
      <dsp:spPr>
        <a:xfrm>
          <a:off x="0" y="347020"/>
          <a:ext cx="6096000" cy="579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04A9D-17CD-4527-A507-1349C828A8D0}">
      <dsp:nvSpPr>
        <dsp:cNvPr id="0" name=""/>
        <dsp:cNvSpPr/>
      </dsp:nvSpPr>
      <dsp:spPr>
        <a:xfrm>
          <a:off x="290214" y="7539"/>
          <a:ext cx="5804291" cy="67896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uk-UA" sz="2400" kern="1200" dirty="0" smtClean="0"/>
            <a:t>Гуманістична спрямованість діяльності</a:t>
          </a:r>
          <a:endParaRPr lang="uk-UA" sz="2400" kern="1200" dirty="0"/>
        </a:p>
      </dsp:txBody>
      <dsp:txXfrm>
        <a:off x="290214" y="7539"/>
        <a:ext cx="5804291" cy="678960"/>
      </dsp:txXfrm>
    </dsp:sp>
    <dsp:sp modelId="{EE46FC9C-BEC9-44C8-B3BC-E2E096EA8DDC}">
      <dsp:nvSpPr>
        <dsp:cNvPr id="0" name=""/>
        <dsp:cNvSpPr/>
      </dsp:nvSpPr>
      <dsp:spPr>
        <a:xfrm>
          <a:off x="0" y="1390300"/>
          <a:ext cx="6096000" cy="579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9E87D1-5EA3-4473-A943-8DF11E3A087E}">
      <dsp:nvSpPr>
        <dsp:cNvPr id="0" name=""/>
        <dsp:cNvSpPr/>
      </dsp:nvSpPr>
      <dsp:spPr>
        <a:xfrm>
          <a:off x="290214" y="1050819"/>
          <a:ext cx="5804291" cy="67896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uk-UA" sz="2400" kern="1200" dirty="0" smtClean="0"/>
            <a:t>Професійна компетентність, професіоналізм</a:t>
          </a:r>
          <a:endParaRPr lang="uk-UA" sz="2400" kern="1200" dirty="0"/>
        </a:p>
      </dsp:txBody>
      <dsp:txXfrm>
        <a:off x="290214" y="1050819"/>
        <a:ext cx="5804291" cy="678960"/>
      </dsp:txXfrm>
    </dsp:sp>
    <dsp:sp modelId="{379CDF72-EBA2-4A03-962B-1EE7805E0914}">
      <dsp:nvSpPr>
        <dsp:cNvPr id="0" name=""/>
        <dsp:cNvSpPr/>
      </dsp:nvSpPr>
      <dsp:spPr>
        <a:xfrm>
          <a:off x="0" y="2433580"/>
          <a:ext cx="6096000" cy="579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3FE55-4B4E-4794-B862-CFC241E91541}">
      <dsp:nvSpPr>
        <dsp:cNvPr id="0" name=""/>
        <dsp:cNvSpPr/>
      </dsp:nvSpPr>
      <dsp:spPr>
        <a:xfrm>
          <a:off x="290214" y="2094100"/>
          <a:ext cx="5804291" cy="67896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uk-UA" sz="2400" kern="1200" dirty="0" smtClean="0"/>
            <a:t>Педагогічні здібності</a:t>
          </a:r>
          <a:endParaRPr lang="uk-UA" sz="2400" kern="1200" dirty="0"/>
        </a:p>
      </dsp:txBody>
      <dsp:txXfrm>
        <a:off x="290214" y="2094100"/>
        <a:ext cx="5804291" cy="678960"/>
      </dsp:txXfrm>
    </dsp:sp>
    <dsp:sp modelId="{9DE0B388-19F6-49B8-81B7-8F688D15A446}">
      <dsp:nvSpPr>
        <dsp:cNvPr id="0" name=""/>
        <dsp:cNvSpPr/>
      </dsp:nvSpPr>
      <dsp:spPr>
        <a:xfrm>
          <a:off x="0" y="3476860"/>
          <a:ext cx="6096000" cy="5796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F9615E-1598-4F3D-81B7-0CD001C57A2A}">
      <dsp:nvSpPr>
        <dsp:cNvPr id="0" name=""/>
        <dsp:cNvSpPr/>
      </dsp:nvSpPr>
      <dsp:spPr>
        <a:xfrm>
          <a:off x="290214" y="3137380"/>
          <a:ext cx="5804291" cy="67896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uk-UA" sz="2400" kern="1200" dirty="0" smtClean="0"/>
            <a:t>Педагогічна техніка </a:t>
          </a:r>
          <a:endParaRPr lang="uk-UA" sz="2400" kern="1200" dirty="0"/>
        </a:p>
      </dsp:txBody>
      <dsp:txXfrm>
        <a:off x="290214" y="3137380"/>
        <a:ext cx="5804291" cy="6789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A93727-19CC-4686-9683-B01993CCC171}" type="datetimeFigureOut">
              <a:rPr lang="uk-UA" smtClean="0"/>
              <a:pPr/>
              <a:t>01.04.2013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6AA41F-C3D3-4EF7-8D32-06F0B38C034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93727-19CC-4686-9683-B01993CCC171}" type="datetimeFigureOut">
              <a:rPr lang="uk-UA" smtClean="0"/>
              <a:pPr/>
              <a:t>01.04.2013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AA41F-C3D3-4EF7-8D32-06F0B38C034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hyperlink" Target="file:///D:\&#1057;&#1074;&#1077;&#1090;&#1072;\&#1047;&#1072;&#1097;&#1080;&#1090;&#1072;\&#1075;&#1088;&#1091;&#1087;&#1087;&#1072;%209\&#1055;&#1088;&#1077;&#1079;&#1077;&#1085;&#1090;&#1072;&#1094;&#1080;&#1103;%20&#1060;&#1080;&#1079;&#1082;&#1091;&#1083;&#1100;&#1090;&#1084;&#1080;&#1085;&#1091;&#1090;&#1082;&#1072;.pp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16.gif"/></Relationships>
</file>

<file path=ppt/slides/_rels/slide4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slides/_rels/slide4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5.wmf"/></Relationships>
</file>

<file path=ppt/slides/_rels/slide4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png"/><Relationship Id="rId7" Type="http://schemas.openxmlformats.org/officeDocument/2006/relationships/image" Target="../media/image64.wmf"/><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67.jpeg"/><Relationship Id="rId4" Type="http://schemas.openxmlformats.org/officeDocument/2006/relationships/image" Target="../media/image61.gif"/><Relationship Id="rId9" Type="http://schemas.openxmlformats.org/officeDocument/2006/relationships/image" Target="../media/image66.wmf"/></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 Id="rId5" Type="http://schemas.openxmlformats.org/officeDocument/2006/relationships/image" Target="../media/image74.gif"/><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61.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6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6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6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6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2.xml"/><Relationship Id="rId1" Type="http://schemas.openxmlformats.org/officeDocument/2006/relationships/video" Target="file:///C:\Documents%20and%20Settings\Admin\&#1056;&#1072;&#1073;&#1086;&#1095;&#1080;&#1081;%20&#1089;&#1090;&#1086;&#1083;\&#1052;&#1054;&#1071;%20&#1051;&#1040;&#1041;&#1054;&#1056;&#1040;&#1058;&#1054;&#1056;&#1030;&#1071;\100_2663.MOV" TargetMode="External"/><Relationship Id="rId4" Type="http://schemas.openxmlformats.org/officeDocument/2006/relationships/image" Target="../media/image106.png"/></Relationships>
</file>

<file path=ppt/slides/_rels/slide6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7.xml"/><Relationship Id="rId1" Type="http://schemas.openxmlformats.org/officeDocument/2006/relationships/video" Target="file:///C:\Documents%20and%20Settings\Admin\&#1056;&#1072;&#1073;&#1086;&#1095;&#1080;&#1081;%20&#1089;&#1090;&#1086;&#1083;\&#1052;&#1054;&#1071;%20&#1051;&#1040;&#1041;&#1054;&#1056;&#1040;&#1058;&#1054;&#1056;&#1030;&#1071;\&#1051;&#1080;&#1085;&#1095;&#1091;&#1082;.mp4" TargetMode="External"/><Relationship Id="rId4" Type="http://schemas.openxmlformats.org/officeDocument/2006/relationships/image" Target="../media/image106.png"/></Relationships>
</file>

<file path=ppt/slides/_rels/slide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12.jpeg"/><Relationship Id="rId1" Type="http://schemas.openxmlformats.org/officeDocument/2006/relationships/slideLayout" Target="../slideLayouts/slideLayout7.xml"/><Relationship Id="rId4" Type="http://schemas.openxmlformats.org/officeDocument/2006/relationships/image" Target="../media/image113.gif"/></Relationships>
</file>

<file path=ppt/slides/_rels/slide7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Светлана\Desktop\ФОН СЛАЙДА\113.pn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8" name="Прямоугольник 7"/>
          <p:cNvSpPr/>
          <p:nvPr/>
        </p:nvSpPr>
        <p:spPr>
          <a:xfrm>
            <a:off x="0" y="1484784"/>
            <a:ext cx="9143999"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haroni" pitchFamily="2" charset="-79"/>
              </a:rPr>
              <a:t>РОЛЬ СУЧАСНОГО ВЧИТЕЛЯ </a:t>
            </a:r>
          </a:p>
          <a:p>
            <a:pPr algn="ctr"/>
            <a:r>
              <a:rPr lang="uk-U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haroni" pitchFamily="2" charset="-79"/>
              </a:rPr>
              <a:t>В РОЗВИТКУ </a:t>
            </a:r>
          </a:p>
          <a:p>
            <a:pPr algn="ctr"/>
            <a:r>
              <a:rPr lang="uk-U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haroni" pitchFamily="2" charset="-79"/>
              </a:rPr>
              <a:t>КРЕАТИВНОГО МИСЛЕННЯ</a:t>
            </a:r>
          </a:p>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haroni" pitchFamily="2" charset="-79"/>
              </a:rPr>
              <a:t>УЧНЯ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Светлана\Desktop\ФОН СЛАЙДА\6.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6" name="Прямоугольник 5"/>
          <p:cNvSpPr/>
          <p:nvPr/>
        </p:nvSpPr>
        <p:spPr>
          <a:xfrm>
            <a:off x="332188" y="188640"/>
            <a:ext cx="8479629"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КРЕАТИВНИЙ ВЧИТЕЛЬ-</a:t>
            </a:r>
          </a:p>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a:t>
            </a:r>
          </a:p>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НОВОЇ ФОРМАЦІЇ</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Схема 6"/>
          <p:cNvGraphicFramePr/>
          <p:nvPr/>
        </p:nvGraphicFramePr>
        <p:xfrm>
          <a:off x="2051720" y="2276872"/>
          <a:ext cx="6696744"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Светлана\Desktop\ФОН СЛАЙДА\6.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6" name="Прямоугольник 5"/>
          <p:cNvSpPr/>
          <p:nvPr/>
        </p:nvSpPr>
        <p:spPr>
          <a:xfrm>
            <a:off x="332188" y="188640"/>
            <a:ext cx="8479629"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КРЕАТИВНИЙ ВЧИТЕЛЬ-</a:t>
            </a:r>
          </a:p>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a:t>
            </a:r>
          </a:p>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НОВОЇ ФОРМАЦІЇ</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Схема 6"/>
          <p:cNvGraphicFramePr/>
          <p:nvPr/>
        </p:nvGraphicFramePr>
        <p:xfrm>
          <a:off x="2051720" y="2276872"/>
          <a:ext cx="6696744"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Светлана\Desktop\ФОН СЛАЙДА\39.jpg"/>
          <p:cNvPicPr>
            <a:picLocks noChangeAspect="1" noChangeArrowheads="1"/>
          </p:cNvPicPr>
          <p:nvPr/>
        </p:nvPicPr>
        <p:blipFill>
          <a:blip r:embed="rId2" cstate="email">
            <a:lum bright="20000"/>
          </a:blip>
          <a:srcRect/>
          <a:stretch>
            <a:fillRect/>
          </a:stretch>
        </p:blipFill>
        <p:spPr bwMode="auto">
          <a:xfrm>
            <a:off x="0" y="0"/>
            <a:ext cx="9144000" cy="6804248"/>
          </a:xfrm>
          <a:prstGeom prst="rect">
            <a:avLst/>
          </a:prstGeom>
          <a:noFill/>
        </p:spPr>
      </p:pic>
      <p:pic>
        <p:nvPicPr>
          <p:cNvPr id="46082" name="Picture 2" descr="C:\Users\Светлана\Desktop\ФОН СЛАЙДА\52.jpg"/>
          <p:cNvPicPr>
            <a:picLocks noChangeAspect="1" noChangeArrowheads="1"/>
          </p:cNvPicPr>
          <p:nvPr/>
        </p:nvPicPr>
        <p:blipFill>
          <a:blip r:embed="rId3" cstate="email"/>
          <a:srcRect/>
          <a:stretch>
            <a:fillRect/>
          </a:stretch>
        </p:blipFill>
        <p:spPr bwMode="auto">
          <a:xfrm>
            <a:off x="0" y="3789040"/>
            <a:ext cx="2627784" cy="3068960"/>
          </a:xfrm>
          <a:prstGeom prst="rect">
            <a:avLst/>
          </a:prstGeom>
          <a:noFill/>
        </p:spPr>
      </p:pic>
      <p:sp>
        <p:nvSpPr>
          <p:cNvPr id="3" name="TextBox 2"/>
          <p:cNvSpPr txBox="1"/>
          <p:nvPr/>
        </p:nvSpPr>
        <p:spPr>
          <a:xfrm>
            <a:off x="323528" y="188641"/>
            <a:ext cx="864096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uk-UA" sz="4000" b="1" i="1" dirty="0" smtClean="0">
                <a:solidFill>
                  <a:schemeClr val="accent2">
                    <a:lumMod val="75000"/>
                  </a:schemeClr>
                </a:solidFill>
                <a:latin typeface="Arial Black" pitchFamily="34" charset="0"/>
                <a:ea typeface="Batang" pitchFamily="18" charset="-127"/>
                <a:cs typeface="Aharoni" pitchFamily="2" charset="-79"/>
              </a:rPr>
              <a:t>Умови перетворення діяльності вчителя у творчу:</a:t>
            </a:r>
            <a:endParaRPr lang="uk-UA" sz="4000" b="1" i="1" dirty="0">
              <a:solidFill>
                <a:schemeClr val="accent2">
                  <a:lumMod val="75000"/>
                </a:schemeClr>
              </a:solidFill>
              <a:latin typeface="Arial Black" pitchFamily="34" charset="0"/>
              <a:ea typeface="Batang" pitchFamily="18" charset="-127"/>
              <a:cs typeface="Aharoni" pitchFamily="2" charset="-79"/>
            </a:endParaRPr>
          </a:p>
        </p:txBody>
      </p:sp>
      <p:sp>
        <p:nvSpPr>
          <p:cNvPr id="9" name="TextBox 8"/>
          <p:cNvSpPr txBox="1"/>
          <p:nvPr/>
        </p:nvSpPr>
        <p:spPr>
          <a:xfrm>
            <a:off x="323528" y="1484784"/>
            <a:ext cx="8496944" cy="5663089"/>
          </a:xfrm>
          <a:prstGeom prst="rect">
            <a:avLst/>
          </a:prstGeom>
          <a:noFill/>
        </p:spPr>
        <p:txBody>
          <a:bodyPr wrap="square" rtlCol="0">
            <a:spAutoFit/>
          </a:bodyPr>
          <a:lstStyle/>
          <a:p>
            <a:pPr lvl="0">
              <a:buFont typeface="Wingdings" pitchFamily="2" charset="2"/>
              <a:buChar char="§"/>
            </a:pPr>
            <a:r>
              <a:rPr lang="uk-UA" sz="2600" b="1" dirty="0" smtClean="0"/>
              <a:t>усвідомлення себе як творця в педагогічному процесі; </a:t>
            </a:r>
          </a:p>
          <a:p>
            <a:pPr lvl="0">
              <a:buFont typeface="Wingdings" pitchFamily="2" charset="2"/>
              <a:buChar char="§"/>
            </a:pPr>
            <a:r>
              <a:rPr lang="uk-UA" sz="2600" b="1" dirty="0" smtClean="0"/>
              <a:t>усвідомлення сутності, значення і завдань власної педагогічної діяльності, її мети; </a:t>
            </a:r>
          </a:p>
          <a:p>
            <a:pPr lvl="0">
              <a:buFont typeface="Wingdings" pitchFamily="2" charset="2"/>
              <a:buChar char="§"/>
            </a:pPr>
            <a:r>
              <a:rPr lang="uk-UA" sz="2600" b="1" dirty="0" smtClean="0"/>
              <a:t>сприймання вихованця як особистості в педагогічному процесі (як об'єкт і суб'єкт виховання); </a:t>
            </a:r>
          </a:p>
          <a:p>
            <a:pPr lvl="5">
              <a:buFont typeface="Wingdings" pitchFamily="2" charset="2"/>
              <a:buChar char="§"/>
            </a:pPr>
            <a:r>
              <a:rPr lang="uk-UA" sz="2600" b="1" dirty="0" smtClean="0"/>
              <a:t>усвідомлення власної творчої індивідуальності. На основі аналізу психолого-педагогічної літератури ми визначили найважливіші риси педагогічної креативності вчителя: </a:t>
            </a:r>
          </a:p>
          <a:p>
            <a:pPr lvl="5">
              <a:buFont typeface="Wingdings" pitchFamily="2" charset="2"/>
              <a:buChar char="§"/>
            </a:pPr>
            <a:r>
              <a:rPr lang="uk-UA" sz="2600" b="1" dirty="0" smtClean="0"/>
              <a:t>високий рівень соціальної і моральної свідомості; </a:t>
            </a:r>
          </a:p>
          <a:p>
            <a:pPr lvl="5">
              <a:buFont typeface="Wingdings" pitchFamily="2" charset="2"/>
              <a:buChar char="§"/>
            </a:pPr>
            <a:r>
              <a:rPr lang="uk-UA" sz="2600" b="1" dirty="0" smtClean="0"/>
              <a:t>пошуково-проблемний стиль мислення; </a:t>
            </a:r>
          </a:p>
          <a:p>
            <a:endParaRPr lang="uk-UA" sz="2400" dirty="0"/>
          </a:p>
        </p:txBody>
      </p:sp>
      <p:pic>
        <p:nvPicPr>
          <p:cNvPr id="10" name="Picture 2" descr="C:\Users\Светлана\Desktop\ФОН СЛАЙДА\52.jpg"/>
          <p:cNvPicPr>
            <a:picLocks noChangeAspect="1" noChangeArrowheads="1"/>
          </p:cNvPicPr>
          <p:nvPr/>
        </p:nvPicPr>
        <p:blipFill>
          <a:blip r:embed="rId3" cstate="email"/>
          <a:srcRect/>
          <a:stretch>
            <a:fillRect/>
          </a:stretch>
        </p:blipFill>
        <p:spPr bwMode="auto">
          <a:xfrm>
            <a:off x="0" y="3789040"/>
            <a:ext cx="2627784" cy="30689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Светлана\Desktop\ФОН СЛАЙДА\39.jpg"/>
          <p:cNvPicPr>
            <a:picLocks noChangeAspect="1" noChangeArrowheads="1"/>
          </p:cNvPicPr>
          <p:nvPr/>
        </p:nvPicPr>
        <p:blipFill>
          <a:blip r:embed="rId2" cstate="email">
            <a:lum bright="20000"/>
          </a:blip>
          <a:srcRect/>
          <a:stretch>
            <a:fillRect/>
          </a:stretch>
        </p:blipFill>
        <p:spPr bwMode="auto">
          <a:xfrm>
            <a:off x="0" y="0"/>
            <a:ext cx="9144000" cy="6804248"/>
          </a:xfrm>
          <a:prstGeom prst="rect">
            <a:avLst/>
          </a:prstGeom>
          <a:noFill/>
        </p:spPr>
      </p:pic>
      <p:sp>
        <p:nvSpPr>
          <p:cNvPr id="2" name="Прямоугольник 1"/>
          <p:cNvSpPr/>
          <p:nvPr/>
        </p:nvSpPr>
        <p:spPr>
          <a:xfrm>
            <a:off x="251520" y="0"/>
            <a:ext cx="864096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sz="4000" b="1" i="1" dirty="0" smtClean="0">
                <a:solidFill>
                  <a:schemeClr val="accent2">
                    <a:lumMod val="75000"/>
                  </a:schemeClr>
                </a:solidFill>
                <a:latin typeface="Arial Black" pitchFamily="34" charset="0"/>
                <a:ea typeface="Batang" pitchFamily="18" charset="-127"/>
                <a:cs typeface="Aharoni" pitchFamily="2" charset="-79"/>
              </a:rPr>
              <a:t>Умови перетворення діяльності вчителя у творчу:</a:t>
            </a:r>
            <a:endParaRPr lang="uk-UA" sz="4000" b="1" i="1" dirty="0">
              <a:solidFill>
                <a:schemeClr val="accent2">
                  <a:lumMod val="75000"/>
                </a:schemeClr>
              </a:solidFill>
              <a:latin typeface="Arial Black" pitchFamily="34" charset="0"/>
              <a:ea typeface="Batang" pitchFamily="18" charset="-127"/>
              <a:cs typeface="Aharoni" pitchFamily="2" charset="-79"/>
            </a:endParaRPr>
          </a:p>
        </p:txBody>
      </p:sp>
      <p:sp>
        <p:nvSpPr>
          <p:cNvPr id="5" name="TextBox 4"/>
          <p:cNvSpPr txBox="1"/>
          <p:nvPr/>
        </p:nvSpPr>
        <p:spPr>
          <a:xfrm>
            <a:off x="179512" y="1268760"/>
            <a:ext cx="8784976" cy="6124754"/>
          </a:xfrm>
          <a:prstGeom prst="rect">
            <a:avLst/>
          </a:prstGeom>
          <a:noFill/>
        </p:spPr>
        <p:txBody>
          <a:bodyPr wrap="square" rtlCol="0">
            <a:spAutoFit/>
          </a:bodyPr>
          <a:lstStyle/>
          <a:p>
            <a:pPr lvl="0">
              <a:buFont typeface="Wingdings" pitchFamily="2" charset="2"/>
              <a:buChar char="§"/>
            </a:pPr>
            <a:r>
              <a:rPr lang="uk-UA" sz="2450" b="1" dirty="0" smtClean="0"/>
              <a:t>розвинені</a:t>
            </a:r>
            <a:r>
              <a:rPr lang="uk-UA" sz="2450" dirty="0" smtClean="0"/>
              <a:t> </a:t>
            </a:r>
            <a:r>
              <a:rPr lang="uk-UA" sz="2450" b="1" dirty="0" smtClean="0"/>
              <a:t>інтелектуально-логічні здібності (вміння аналізувати, обґрунтовувати, пояснювати, виділяти головне тощо); </a:t>
            </a:r>
          </a:p>
          <a:p>
            <a:pPr lvl="0">
              <a:buFont typeface="Wingdings" pitchFamily="2" charset="2"/>
              <a:buChar char="§"/>
            </a:pPr>
            <a:r>
              <a:rPr lang="uk-UA" sz="2450" b="1" dirty="0" smtClean="0"/>
              <a:t>проблемне бачення; </a:t>
            </a:r>
          </a:p>
          <a:p>
            <a:pPr lvl="0">
              <a:buFont typeface="Wingdings" pitchFamily="2" charset="2"/>
              <a:buChar char="§"/>
            </a:pPr>
            <a:r>
              <a:rPr lang="uk-UA" sz="2450" b="1" dirty="0" smtClean="0"/>
              <a:t>творча фантазія, розвинена уява; </a:t>
            </a:r>
          </a:p>
          <a:p>
            <a:pPr lvl="0">
              <a:buFont typeface="Wingdings" pitchFamily="2" charset="2"/>
              <a:buChar char="§"/>
            </a:pPr>
            <a:r>
              <a:rPr lang="uk-UA" sz="2450" b="1" dirty="0" smtClean="0"/>
              <a:t>специфічні особисті якості (сміливість, готовність до ризику, цілеспрямованість, допитливість, самостійність, наполегливість, ентузіазм); </a:t>
            </a:r>
          </a:p>
          <a:p>
            <a:pPr lvl="0">
              <a:buFont typeface="Wingdings" pitchFamily="2" charset="2"/>
              <a:buChar char="§"/>
            </a:pPr>
            <a:r>
              <a:rPr lang="uk-UA" sz="2450" b="1" dirty="0" smtClean="0"/>
              <a:t>специфічні ведучі мотиви (необхідність реалізувати своє "я", бажання бути визнаним, творчий інтерес, захопленість творчим процесом, прагнення досягти найбільшої результативності в конкретних умовах праці); </a:t>
            </a:r>
          </a:p>
          <a:p>
            <a:pPr lvl="0">
              <a:buFont typeface="Wingdings" pitchFamily="2" charset="2"/>
              <a:buChar char="§"/>
            </a:pPr>
            <a:r>
              <a:rPr lang="uk-UA" sz="2450" b="1" dirty="0" smtClean="0"/>
              <a:t>комунікативні здібності; </a:t>
            </a:r>
          </a:p>
          <a:p>
            <a:pPr lvl="0">
              <a:buFont typeface="Wingdings" pitchFamily="2" charset="2"/>
              <a:buChar char="§"/>
            </a:pPr>
            <a:r>
              <a:rPr lang="uk-UA" sz="2450" b="1" dirty="0" smtClean="0"/>
              <a:t>здатність до самоуправління; </a:t>
            </a:r>
          </a:p>
          <a:p>
            <a:pPr lvl="0">
              <a:buFont typeface="Wingdings" pitchFamily="2" charset="2"/>
              <a:buChar char="§"/>
            </a:pPr>
            <a:r>
              <a:rPr lang="uk-UA" sz="2450" b="1" dirty="0" smtClean="0"/>
              <a:t>високий рівень загальної культури. </a:t>
            </a:r>
          </a:p>
          <a:p>
            <a:endParaRPr lang="uk-UA" sz="2450" dirty="0"/>
          </a:p>
        </p:txBody>
      </p:sp>
      <p:pic>
        <p:nvPicPr>
          <p:cNvPr id="6" name="Picture 2" descr="C:\Users\Светлана\Desktop\ФОН СЛАЙДА\71.gif"/>
          <p:cNvPicPr>
            <a:picLocks noChangeAspect="1" noChangeArrowheads="1"/>
          </p:cNvPicPr>
          <p:nvPr/>
        </p:nvPicPr>
        <p:blipFill>
          <a:blip r:embed="rId3" cstate="email"/>
          <a:srcRect/>
          <a:stretch>
            <a:fillRect/>
          </a:stretch>
        </p:blipFill>
        <p:spPr bwMode="auto">
          <a:xfrm>
            <a:off x="6588224" y="5013176"/>
            <a:ext cx="2088232" cy="17008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Светлана\Desktop\ФОН СЛАЙДА\1.jpg"/>
          <p:cNvPicPr>
            <a:picLocks noChangeAspect="1" noChangeArrowheads="1"/>
          </p:cNvPicPr>
          <p:nvPr/>
        </p:nvPicPr>
        <p:blipFill>
          <a:blip r:embed="rId2" cstate="email"/>
          <a:srcRect/>
          <a:stretch>
            <a:fillRect/>
          </a:stretch>
        </p:blipFill>
        <p:spPr bwMode="auto">
          <a:xfrm>
            <a:off x="0" y="-776"/>
            <a:ext cx="9144000" cy="6858776"/>
          </a:xfrm>
          <a:prstGeom prst="rect">
            <a:avLst/>
          </a:prstGeom>
          <a:noFill/>
        </p:spPr>
      </p:pic>
      <p:sp>
        <p:nvSpPr>
          <p:cNvPr id="3" name="Прямоугольник 2"/>
          <p:cNvSpPr/>
          <p:nvPr/>
        </p:nvSpPr>
        <p:spPr>
          <a:xfrm>
            <a:off x="2195736" y="2420888"/>
            <a:ext cx="4934363" cy="1938992"/>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cap="all" spc="0" dirty="0" err="1" smtClean="0">
                <a:ln w="0"/>
                <a:solidFill>
                  <a:srgbClr val="FF0000"/>
                </a:solidFill>
                <a:effectLst>
                  <a:reflection blurRad="12700" stA="50000" endPos="50000" dist="5000" dir="5400000" sy="-100000" rotWithShape="0"/>
                </a:effectLst>
                <a:latin typeface="Arial Black" pitchFamily="34" charset="0"/>
              </a:rPr>
              <a:t>Підсистеми</a:t>
            </a:r>
            <a:endParaRPr lang="ru-RU" sz="4000" cap="all" spc="0" dirty="0" smtClean="0">
              <a:ln w="0"/>
              <a:solidFill>
                <a:srgbClr val="FF0000"/>
              </a:solidFill>
              <a:effectLst>
                <a:reflection blurRad="12700" stA="50000" endPos="50000" dist="5000" dir="5400000" sy="-100000" rotWithShape="0"/>
              </a:effectLst>
              <a:latin typeface="Arial Black" pitchFamily="34" charset="0"/>
            </a:endParaRPr>
          </a:p>
          <a:p>
            <a:pPr algn="ctr"/>
            <a:r>
              <a:rPr lang="ru-RU" sz="4000" cap="all" spc="0" dirty="0" smtClean="0">
                <a:ln w="0"/>
                <a:solidFill>
                  <a:srgbClr val="FF0000"/>
                </a:solidFill>
                <a:effectLst>
                  <a:reflection blurRad="12700" stA="50000" endPos="50000" dist="5000" dir="5400000" sy="-100000" rotWithShape="0"/>
                </a:effectLst>
                <a:latin typeface="Arial Black" pitchFamily="34" charset="0"/>
              </a:rPr>
              <a:t> </a:t>
            </a:r>
            <a:r>
              <a:rPr lang="ru-RU" sz="4000" cap="all" spc="0" dirty="0" err="1" smtClean="0">
                <a:ln w="0"/>
                <a:solidFill>
                  <a:srgbClr val="FF0000"/>
                </a:solidFill>
                <a:effectLst>
                  <a:reflection blurRad="12700" stA="50000" endPos="50000" dist="5000" dir="5400000" sy="-100000" rotWithShape="0"/>
                </a:effectLst>
                <a:latin typeface="Arial Black" pitchFamily="34" charset="0"/>
              </a:rPr>
              <a:t>педагогічної</a:t>
            </a:r>
            <a:r>
              <a:rPr lang="ru-RU" sz="4000" cap="all" spc="0" dirty="0" smtClean="0">
                <a:ln w="0"/>
                <a:solidFill>
                  <a:srgbClr val="FF0000"/>
                </a:solidFill>
                <a:effectLst>
                  <a:reflection blurRad="12700" stA="50000" endPos="50000" dist="5000" dir="5400000" sy="-100000" rotWithShape="0"/>
                </a:effectLst>
                <a:latin typeface="Arial Black" pitchFamily="34" charset="0"/>
              </a:rPr>
              <a:t> </a:t>
            </a:r>
          </a:p>
          <a:p>
            <a:pPr algn="ctr"/>
            <a:r>
              <a:rPr lang="ru-RU" sz="4000" cap="all" spc="0" dirty="0" err="1" smtClean="0">
                <a:ln w="0"/>
                <a:solidFill>
                  <a:srgbClr val="FF0000"/>
                </a:solidFill>
                <a:effectLst>
                  <a:reflection blurRad="12700" stA="50000" endPos="50000" dist="5000" dir="5400000" sy="-100000" rotWithShape="0"/>
                </a:effectLst>
                <a:latin typeface="Arial Black" pitchFamily="34" charset="0"/>
              </a:rPr>
              <a:t>діяльності</a:t>
            </a:r>
            <a:endParaRPr lang="ru-RU" sz="4000" cap="all" spc="0" dirty="0">
              <a:ln w="0"/>
              <a:solidFill>
                <a:srgbClr val="FF0000"/>
              </a:solidFill>
              <a:effectLst>
                <a:reflection blurRad="12700" stA="50000" endPos="50000" dist="5000" dir="5400000" sy="-100000" rotWithShape="0"/>
              </a:effectLst>
              <a:latin typeface="Arial Black" pitchFamily="34" charset="0"/>
            </a:endParaRPr>
          </a:p>
        </p:txBody>
      </p:sp>
      <p:sp>
        <p:nvSpPr>
          <p:cNvPr id="4" name="Овал 3"/>
          <p:cNvSpPr/>
          <p:nvPr/>
        </p:nvSpPr>
        <p:spPr>
          <a:xfrm>
            <a:off x="2195736" y="1844824"/>
            <a:ext cx="4968552" cy="288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rot="18756367">
            <a:off x="85678" y="1741518"/>
            <a:ext cx="2664296"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latin typeface="Arial Black" pitchFamily="34" charset="0"/>
              </a:rPr>
              <a:t>дидактична</a:t>
            </a:r>
            <a:endParaRPr lang="uk-UA" sz="2800" dirty="0">
              <a:latin typeface="Arial Black" pitchFamily="34" charset="0"/>
            </a:endParaRPr>
          </a:p>
        </p:txBody>
      </p:sp>
      <p:sp>
        <p:nvSpPr>
          <p:cNvPr id="6" name="Прямоугольник 5"/>
          <p:cNvSpPr/>
          <p:nvPr/>
        </p:nvSpPr>
        <p:spPr>
          <a:xfrm rot="3800039">
            <a:off x="6734267" y="2117273"/>
            <a:ext cx="2232248"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latin typeface="Arial Black" pitchFamily="34" charset="0"/>
              </a:rPr>
              <a:t>виховна</a:t>
            </a:r>
            <a:endParaRPr lang="uk-UA" sz="2800" dirty="0">
              <a:latin typeface="Arial Black" pitchFamily="34" charset="0"/>
            </a:endParaRPr>
          </a:p>
        </p:txBody>
      </p:sp>
      <p:sp>
        <p:nvSpPr>
          <p:cNvPr id="7" name="Прямоугольник 6"/>
          <p:cNvSpPr/>
          <p:nvPr/>
        </p:nvSpPr>
        <p:spPr>
          <a:xfrm>
            <a:off x="2843808" y="404664"/>
            <a:ext cx="396044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latin typeface="Arial Black" pitchFamily="34" charset="0"/>
              </a:rPr>
              <a:t>організаційно-управлінська</a:t>
            </a:r>
            <a:endParaRPr lang="uk-UA" sz="2800" dirty="0">
              <a:latin typeface="Arial Black" pitchFamily="34" charset="0"/>
            </a:endParaRPr>
          </a:p>
        </p:txBody>
      </p:sp>
      <p:sp>
        <p:nvSpPr>
          <p:cNvPr id="8" name="Прямоугольник 7"/>
          <p:cNvSpPr/>
          <p:nvPr/>
        </p:nvSpPr>
        <p:spPr>
          <a:xfrm rot="20334999">
            <a:off x="4296593" y="4934422"/>
            <a:ext cx="4536504"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latin typeface="Arial Black" pitchFamily="34" charset="0"/>
              </a:rPr>
              <a:t>самовдосконалення</a:t>
            </a:r>
            <a:endParaRPr lang="uk-UA" sz="2800" dirty="0">
              <a:latin typeface="Arial Black" pitchFamily="34" charset="0"/>
            </a:endParaRPr>
          </a:p>
        </p:txBody>
      </p:sp>
      <p:sp>
        <p:nvSpPr>
          <p:cNvPr id="9" name="Прямоугольник 8"/>
          <p:cNvSpPr/>
          <p:nvPr/>
        </p:nvSpPr>
        <p:spPr>
          <a:xfrm rot="1683553">
            <a:off x="238060" y="4793845"/>
            <a:ext cx="3888432"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dirty="0" smtClean="0">
                <a:latin typeface="Arial Black" pitchFamily="34" charset="0"/>
              </a:rPr>
              <a:t>громадсько-педагогічна</a:t>
            </a:r>
            <a:endParaRPr lang="uk-UA" sz="2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Светлана\Desktop\ФОН СЛАЙДА\14.jpg"/>
          <p:cNvPicPr>
            <a:picLocks noChangeAspect="1" noChangeArrowheads="1"/>
          </p:cNvPicPr>
          <p:nvPr/>
        </p:nvPicPr>
        <p:blipFill>
          <a:blip r:embed="rId2" cstate="email"/>
          <a:srcRect/>
          <a:stretch>
            <a:fillRect/>
          </a:stretch>
        </p:blipFill>
        <p:spPr bwMode="auto">
          <a:xfrm>
            <a:off x="0" y="-1862"/>
            <a:ext cx="9144000" cy="6859862"/>
          </a:xfrm>
          <a:prstGeom prst="rect">
            <a:avLst/>
          </a:prstGeom>
          <a:noFill/>
        </p:spPr>
      </p:pic>
      <p:pic>
        <p:nvPicPr>
          <p:cNvPr id="8194" name="Picture 2" descr="C:\Users\Светлана\Desktop\лабораторія\100_2667.JPG"/>
          <p:cNvPicPr>
            <a:picLocks noChangeAspect="1" noChangeArrowheads="1"/>
          </p:cNvPicPr>
          <p:nvPr/>
        </p:nvPicPr>
        <p:blipFill>
          <a:blip r:embed="rId3" cstate="email"/>
          <a:srcRect/>
          <a:stretch>
            <a:fillRect/>
          </a:stretch>
        </p:blipFill>
        <p:spPr bwMode="auto">
          <a:xfrm>
            <a:off x="323528" y="260648"/>
            <a:ext cx="6950075" cy="5211763"/>
          </a:xfrm>
          <a:prstGeom prst="rect">
            <a:avLst/>
          </a:prstGeom>
          <a:noFill/>
          <a:ln w="76200">
            <a:solidFill>
              <a:srgbClr val="FFFF00"/>
            </a:solidFill>
          </a:ln>
        </p:spPr>
      </p:pic>
      <p:pic>
        <p:nvPicPr>
          <p:cNvPr id="8196" name="Picture 4" descr="C:\Users\Светлана\Desktop\ФОН СЛАЙДА\67.gif"/>
          <p:cNvPicPr>
            <a:picLocks noChangeAspect="1" noChangeArrowheads="1" noCrop="1"/>
          </p:cNvPicPr>
          <p:nvPr/>
        </p:nvPicPr>
        <p:blipFill>
          <a:blip r:embed="rId4" cstate="email"/>
          <a:srcRect/>
          <a:stretch>
            <a:fillRect/>
          </a:stretch>
        </p:blipFill>
        <p:spPr bwMode="auto">
          <a:xfrm>
            <a:off x="7452320" y="692696"/>
            <a:ext cx="1691680" cy="5616624"/>
          </a:xfrm>
          <a:prstGeom prst="rect">
            <a:avLst/>
          </a:prstGeom>
          <a:noFill/>
        </p:spPr>
      </p:pic>
      <p:pic>
        <p:nvPicPr>
          <p:cNvPr id="8197" name="Picture 5" descr="C:\Users\Светлана\Desktop\ФОН СЛАЙДА\107.png"/>
          <p:cNvPicPr>
            <a:picLocks noChangeAspect="1" noChangeArrowheads="1"/>
          </p:cNvPicPr>
          <p:nvPr/>
        </p:nvPicPr>
        <p:blipFill>
          <a:blip r:embed="rId5" cstate="email"/>
          <a:srcRect/>
          <a:stretch>
            <a:fillRect/>
          </a:stretch>
        </p:blipFill>
        <p:spPr bwMode="auto">
          <a:xfrm>
            <a:off x="0" y="2287432"/>
            <a:ext cx="5400600" cy="45705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050"/>
            <a:ext cx="9144000" cy="5510213"/>
          </a:xfrm>
          <a:prstGeom prst="rect">
            <a:avLst/>
          </a:prstGeom>
        </p:spPr>
        <p:txBody>
          <a:bodyPr>
            <a:spAutoFit/>
          </a:bodyPr>
          <a:lstStyle/>
          <a:p>
            <a:pPr marL="914400" lvl="1" indent="-457200">
              <a:buFont typeface="Arial" charset="0"/>
              <a:buChar char="•"/>
              <a:tabLst>
                <a:tab pos="228600" algn="l"/>
              </a:tabLst>
            </a:pPr>
            <a:r>
              <a:rPr lang="uk-UA" sz="3200">
                <a:solidFill>
                  <a:srgbClr val="31489F"/>
                </a:solidFill>
                <a:latin typeface="Comic Sans MS" pitchFamily="66" charset="0"/>
                <a:cs typeface="Times New Roman" pitchFamily="18" charset="0"/>
              </a:rPr>
              <a:t>Три брати з’їли за 7 хв 63 вареники.</a:t>
            </a:r>
            <a:endParaRPr lang="en-US" sz="3200">
              <a:solidFill>
                <a:srgbClr val="31489F"/>
              </a:solidFill>
              <a:latin typeface="Comic Sans MS" pitchFamily="66" charset="0"/>
              <a:cs typeface="Times New Roman" pitchFamily="18" charset="0"/>
            </a:endParaRPr>
          </a:p>
          <a:p>
            <a:pPr marL="914400" lvl="1" indent="-457200">
              <a:buFont typeface="Arial" charset="0"/>
              <a:buChar char="•"/>
              <a:tabLst>
                <a:tab pos="228600" algn="l"/>
              </a:tabLst>
            </a:pPr>
            <a:r>
              <a:rPr lang="uk-UA" sz="3200">
                <a:solidFill>
                  <a:srgbClr val="31489F"/>
                </a:solidFill>
                <a:latin typeface="Comic Sans MS" pitchFamily="66" charset="0"/>
                <a:cs typeface="Times New Roman" pitchFamily="18" charset="0"/>
              </a:rPr>
              <a:t>Скільки вареників з’їсть один</a:t>
            </a:r>
            <a:r>
              <a:rPr lang="en-US" sz="3200">
                <a:solidFill>
                  <a:srgbClr val="31489F"/>
                </a:solidFill>
                <a:latin typeface="Comic Sans MS" pitchFamily="66" charset="0"/>
                <a:cs typeface="Times New Roman" pitchFamily="18" charset="0"/>
              </a:rPr>
              <a:t> </a:t>
            </a:r>
            <a:r>
              <a:rPr lang="uk-UA" sz="3200">
                <a:solidFill>
                  <a:srgbClr val="31489F"/>
                </a:solidFill>
                <a:latin typeface="Comic Sans MS" pitchFamily="66" charset="0"/>
                <a:cs typeface="Times New Roman" pitchFamily="18" charset="0"/>
              </a:rPr>
              <a:t>брат за 4 хв? </a:t>
            </a:r>
            <a:endParaRPr lang="en-US" sz="3200">
              <a:solidFill>
                <a:srgbClr val="31489F"/>
              </a:solidFill>
              <a:latin typeface="Comic Sans MS" pitchFamily="66" charset="0"/>
              <a:cs typeface="Times New Roman" pitchFamily="18" charset="0"/>
            </a:endParaRPr>
          </a:p>
          <a:p>
            <a:pPr marL="914400" lvl="1" indent="-457200">
              <a:buFont typeface="Arial" charset="0"/>
              <a:buChar char="•"/>
              <a:tabLst>
                <a:tab pos="228600" algn="l"/>
              </a:tabLst>
            </a:pPr>
            <a:r>
              <a:rPr lang="uk-UA" sz="3200">
                <a:solidFill>
                  <a:srgbClr val="31489F"/>
                </a:solidFill>
                <a:latin typeface="Comic Sans MS" pitchFamily="66" charset="0"/>
              </a:rPr>
              <a:t>Коли гусак стоїть на двох лапках, його маса 4 кг. Яка маса гусака, якщо він стане на одну лапку?</a:t>
            </a:r>
            <a:endParaRPr lang="ru-RU" sz="3200">
              <a:solidFill>
                <a:srgbClr val="31489F"/>
              </a:solidFill>
              <a:latin typeface="Comic Sans MS" pitchFamily="66" charset="0"/>
            </a:endParaRPr>
          </a:p>
          <a:p>
            <a:pPr marL="457200" indent="-457200">
              <a:buFont typeface="Arial" charset="0"/>
              <a:buChar char="•"/>
              <a:tabLst>
                <a:tab pos="228600" algn="l"/>
              </a:tabLst>
            </a:pPr>
            <a:r>
              <a:rPr lang="uk-UA" sz="3200">
                <a:solidFill>
                  <a:srgbClr val="31489F"/>
                </a:solidFill>
                <a:latin typeface="Comic Sans MS" pitchFamily="66" charset="0"/>
              </a:rPr>
              <a:t> Пара коней пробігла 20 км. Скільки км пробіг один кінь?</a:t>
            </a:r>
            <a:endParaRPr lang="en-US" sz="3200">
              <a:solidFill>
                <a:srgbClr val="31489F"/>
              </a:solidFill>
              <a:latin typeface="Comic Sans MS" pitchFamily="66" charset="0"/>
            </a:endParaRPr>
          </a:p>
          <a:p>
            <a:pPr marL="457200" indent="-457200">
              <a:buFont typeface="Arial" charset="0"/>
              <a:buChar char="•"/>
              <a:tabLst>
                <a:tab pos="228600" algn="l"/>
              </a:tabLst>
            </a:pPr>
            <a:r>
              <a:rPr lang="uk-UA" sz="3200">
                <a:solidFill>
                  <a:srgbClr val="31489F"/>
                </a:solidFill>
                <a:latin typeface="Comic Sans MS" pitchFamily="66" charset="0"/>
              </a:rPr>
              <a:t>Ціна книжки 31 грн. Книжка </a:t>
            </a:r>
          </a:p>
          <a:p>
            <a:pPr marL="457200" indent="-457200">
              <a:buFont typeface="Arial" charset="0"/>
              <a:buChar char="•"/>
              <a:tabLst>
                <a:tab pos="228600" algn="l"/>
              </a:tabLst>
            </a:pPr>
            <a:r>
              <a:rPr lang="uk-UA" sz="3200">
                <a:solidFill>
                  <a:srgbClr val="31489F"/>
                </a:solidFill>
                <a:latin typeface="Comic Sans MS" pitchFamily="66" charset="0"/>
              </a:rPr>
              <a:t>дорожча за обкладинку на 11 грн. Визначити ціну книжки.</a:t>
            </a:r>
            <a:endParaRPr lang="ru-RU" sz="3200">
              <a:solidFill>
                <a:srgbClr val="31489F"/>
              </a:solidFill>
              <a:latin typeface="Comic Sans MS" pitchFamily="66" charset="0"/>
            </a:endParaRPr>
          </a:p>
        </p:txBody>
      </p:sp>
      <p:sp>
        <p:nvSpPr>
          <p:cNvPr id="5123" name="TextBox 2"/>
          <p:cNvSpPr txBox="1">
            <a:spLocks noChangeArrowheads="1"/>
          </p:cNvSpPr>
          <p:nvPr/>
        </p:nvSpPr>
        <p:spPr bwMode="auto">
          <a:xfrm>
            <a:off x="3851275" y="476250"/>
            <a:ext cx="2486025" cy="461963"/>
          </a:xfrm>
          <a:prstGeom prst="rect">
            <a:avLst/>
          </a:prstGeom>
          <a:noFill/>
          <a:ln w="9525">
            <a:noFill/>
            <a:miter lim="800000"/>
            <a:headEnd/>
            <a:tailEnd/>
          </a:ln>
        </p:spPr>
        <p:txBody>
          <a:bodyPr wrap="none">
            <a:spAutoFit/>
          </a:bodyPr>
          <a:lstStyle/>
          <a:p>
            <a:r>
              <a:rPr lang="uk-UA" sz="2400" b="1">
                <a:solidFill>
                  <a:srgbClr val="FF0000"/>
                </a:solidFill>
                <a:latin typeface="Comic Sans MS" pitchFamily="66" charset="0"/>
              </a:rPr>
              <a:t>Задачі - жарти</a:t>
            </a:r>
            <a:endParaRPr lang="ru-RU" sz="2400" b="1">
              <a:solidFill>
                <a:srgbClr val="FF0000"/>
              </a:solidFill>
              <a:latin typeface="Comic Sans MS" pitchFamily="66" charset="0"/>
            </a:endParaRPr>
          </a:p>
        </p:txBody>
      </p:sp>
      <p:pic>
        <p:nvPicPr>
          <p:cNvPr id="5124" name="Рисунок 3" descr="http://pixelbrush.ru/uploads/posts/2011-11/1320585602_detki.jpg"/>
          <p:cNvPicPr>
            <a:picLocks noChangeAspect="1" noChangeArrowheads="1"/>
          </p:cNvPicPr>
          <p:nvPr/>
        </p:nvPicPr>
        <p:blipFill>
          <a:blip r:embed="rId2" cstate="email"/>
          <a:srcRect/>
          <a:stretch>
            <a:fillRect/>
          </a:stretch>
        </p:blipFill>
        <p:spPr bwMode="auto">
          <a:xfrm>
            <a:off x="6948488" y="4365625"/>
            <a:ext cx="1995487" cy="228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3635375" y="1628775"/>
            <a:ext cx="185738" cy="369888"/>
          </a:xfrm>
          <a:prstGeom prst="rect">
            <a:avLst/>
          </a:prstGeom>
          <a:noFill/>
          <a:ln w="9525">
            <a:noFill/>
            <a:miter lim="800000"/>
            <a:headEnd/>
            <a:tailEnd/>
          </a:ln>
        </p:spPr>
        <p:txBody>
          <a:bodyPr wrap="none">
            <a:spAutoFit/>
          </a:bodyPr>
          <a:lstStyle/>
          <a:p>
            <a:endParaRPr lang="uk-UA"/>
          </a:p>
        </p:txBody>
      </p:sp>
      <p:sp>
        <p:nvSpPr>
          <p:cNvPr id="5" name="Прямоугольник 4"/>
          <p:cNvSpPr/>
          <p:nvPr/>
        </p:nvSpPr>
        <p:spPr>
          <a:xfrm>
            <a:off x="801688" y="889000"/>
            <a:ext cx="7874000" cy="3662363"/>
          </a:xfrm>
          <a:prstGeom prst="rect">
            <a:avLst/>
          </a:prstGeom>
        </p:spPr>
        <p:txBody>
          <a:bodyPr>
            <a:spAutoFit/>
          </a:bodyPr>
          <a:lstStyle/>
          <a:p>
            <a:pPr fontAlgn="auto">
              <a:spcBef>
                <a:spcPts val="0"/>
              </a:spcBef>
              <a:spcAft>
                <a:spcPts val="0"/>
              </a:spcAft>
              <a:defRPr/>
            </a:pPr>
            <a:r>
              <a:rPr lang="uk-UA" sz="2400" b="1" dirty="0">
                <a:solidFill>
                  <a:srgbClr val="FF0000"/>
                </a:solidFill>
                <a:latin typeface="Comic Sans MS" pitchFamily="66" charset="0"/>
                <a:cs typeface="+mn-cs"/>
              </a:rPr>
              <a:t>Розглянь «плутанки слів» </a:t>
            </a:r>
            <a:r>
              <a:rPr lang="uk-UA" sz="2400" b="1" dirty="0" smtClean="0">
                <a:solidFill>
                  <a:srgbClr val="FF0000"/>
                </a:solidFill>
                <a:latin typeface="Comic Sans MS" pitchFamily="66" charset="0"/>
                <a:cs typeface="+mn-cs"/>
              </a:rPr>
              <a:t>. Запиши </a:t>
            </a:r>
            <a:r>
              <a:rPr lang="uk-UA" sz="2400" b="1" dirty="0">
                <a:solidFill>
                  <a:srgbClr val="FF0000"/>
                </a:solidFill>
                <a:latin typeface="Comic Sans MS" pitchFamily="66" charset="0"/>
                <a:cs typeface="+mn-cs"/>
              </a:rPr>
              <a:t>правильно. Склади звукові схеми утворених слів.</a:t>
            </a:r>
          </a:p>
          <a:p>
            <a:pPr fontAlgn="auto">
              <a:spcBef>
                <a:spcPts val="0"/>
              </a:spcBef>
              <a:spcAft>
                <a:spcPts val="0"/>
              </a:spcAft>
              <a:defRPr/>
            </a:pPr>
            <a:endParaRPr lang="ru-RU" sz="2400" b="1" dirty="0">
              <a:solidFill>
                <a:srgbClr val="FF0000"/>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АМК -  …., ОРГА - …., РОКЛИ - ….,НОГМ - …., РОКУЦ  - …, УЛГОБ - …, ГАДЗАКА - .., РУПОДГА  - …, КАТОРН - …., НАГОК - …, АИПЛ - …, КВПАУ - …, АВПА - ….</a:t>
            </a:r>
            <a:endParaRPr lang="ru-RU" sz="3200" dirty="0">
              <a:solidFill>
                <a:schemeClr val="accent1">
                  <a:lumMod val="75000"/>
                </a:schemeClr>
              </a:solidFill>
              <a:latin typeface="Comic Sans MS" pitchFamily="66" charset="0"/>
              <a:cs typeface="+mn-cs"/>
            </a:endParaRPr>
          </a:p>
        </p:txBody>
      </p:sp>
      <p:pic>
        <p:nvPicPr>
          <p:cNvPr id="6148" name="Рисунок 7" descr="http://pixelbrush.ru/uploads/posts/2011-11/1320585602_detki.jpg"/>
          <p:cNvPicPr>
            <a:picLocks noChangeAspect="1" noChangeArrowheads="1"/>
          </p:cNvPicPr>
          <p:nvPr/>
        </p:nvPicPr>
        <p:blipFill>
          <a:blip r:embed="rId2" cstate="email"/>
          <a:srcRect/>
          <a:stretch>
            <a:fillRect/>
          </a:stretch>
        </p:blipFill>
        <p:spPr bwMode="auto">
          <a:xfrm>
            <a:off x="2195513" y="4592638"/>
            <a:ext cx="3182937"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550" y="620713"/>
            <a:ext cx="7129463" cy="4740275"/>
          </a:xfrm>
          <a:prstGeom prst="rect">
            <a:avLst/>
          </a:prstGeom>
        </p:spPr>
        <p:txBody>
          <a:bodyPr>
            <a:spAutoFit/>
          </a:bodyPr>
          <a:lstStyle/>
          <a:p>
            <a:pPr fontAlgn="auto">
              <a:spcBef>
                <a:spcPts val="0"/>
              </a:spcBef>
              <a:spcAft>
                <a:spcPts val="0"/>
              </a:spcAft>
              <a:defRPr/>
            </a:pPr>
            <a:r>
              <a:rPr lang="uk-UA" sz="2400" b="1" dirty="0">
                <a:solidFill>
                  <a:srgbClr val="FF0000"/>
                </a:solidFill>
                <a:latin typeface="Comic Sans MS" pitchFamily="66" charset="0"/>
                <a:cs typeface="+mn-cs"/>
              </a:rPr>
              <a:t>Текст-плутанка</a:t>
            </a:r>
            <a:endParaRPr lang="ru-RU" sz="2400" b="1" dirty="0">
              <a:solidFill>
                <a:srgbClr val="FF0000"/>
              </a:solidFill>
              <a:latin typeface="Comic Sans MS" pitchFamily="66" charset="0"/>
              <a:cs typeface="+mn-cs"/>
            </a:endParaRPr>
          </a:p>
          <a:p>
            <a:pPr algn="ctr" fontAlgn="auto">
              <a:spcBef>
                <a:spcPts val="0"/>
              </a:spcBef>
              <a:spcAft>
                <a:spcPts val="0"/>
              </a:spcAft>
              <a:defRPr/>
            </a:pPr>
            <a:r>
              <a:rPr lang="uk-UA" sz="3200" b="1" dirty="0" err="1">
                <a:solidFill>
                  <a:schemeClr val="accent1">
                    <a:lumMod val="75000"/>
                  </a:schemeClr>
                </a:solidFill>
                <a:latin typeface="Comic Sans MS" pitchFamily="66" charset="0"/>
                <a:cs typeface="+mn-cs"/>
              </a:rPr>
              <a:t>стоГі</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У </a:t>
            </a:r>
            <a:r>
              <a:rPr lang="uk-UA" sz="3200" b="1" dirty="0" err="1">
                <a:solidFill>
                  <a:schemeClr val="accent1">
                    <a:lumMod val="75000"/>
                  </a:schemeClr>
                </a:solidFill>
                <a:latin typeface="Comic Sans MS" pitchFamily="66" charset="0"/>
                <a:cs typeface="+mn-cs"/>
              </a:rPr>
              <a:t>таликНа</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либу</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стогі</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анВо</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гоприщала</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хї</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маєч</a:t>
            </a:r>
            <a:r>
              <a:rPr lang="uk-UA" sz="3200" b="1" dirty="0">
                <a:solidFill>
                  <a:schemeClr val="accent1">
                    <a:lumMod val="75000"/>
                  </a:schemeClr>
                </a:solidFill>
                <a:latin typeface="Comic Sans MS" pitchFamily="66" charset="0"/>
                <a:cs typeface="+mn-cs"/>
              </a:rPr>
              <a:t> з </a:t>
            </a:r>
            <a:r>
              <a:rPr lang="uk-UA" sz="3200" b="1" dirty="0" err="1">
                <a:solidFill>
                  <a:schemeClr val="accent1">
                    <a:lumMod val="75000"/>
                  </a:schemeClr>
                </a:solidFill>
                <a:latin typeface="Comic Sans MS" pitchFamily="66" charset="0"/>
                <a:cs typeface="+mn-cs"/>
              </a:rPr>
              <a:t>рогомип</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тарСийш</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траб</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кошаС</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сінпри</a:t>
            </a:r>
            <a:r>
              <a:rPr lang="uk-UA" sz="3200" b="1" dirty="0">
                <a:solidFill>
                  <a:schemeClr val="accent1">
                    <a:lumMod val="75000"/>
                  </a:schemeClr>
                </a:solidFill>
                <a:latin typeface="Comic Sans MS" pitchFamily="66" charset="0"/>
                <a:cs typeface="+mn-cs"/>
              </a:rPr>
              <a:t> із </a:t>
            </a:r>
            <a:r>
              <a:rPr lang="uk-UA" sz="3200" b="1" dirty="0" err="1">
                <a:solidFill>
                  <a:schemeClr val="accent1">
                    <a:lumMod val="75000"/>
                  </a:schemeClr>
                </a:solidFill>
                <a:latin typeface="Comic Sans MS" pitchFamily="66" charset="0"/>
                <a:cs typeface="+mn-cs"/>
              </a:rPr>
              <a:t>хукні</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найчик</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таНалак</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амас</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лалина</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айч</a:t>
            </a:r>
            <a:r>
              <a:rPr lang="uk-UA" sz="3200" b="1" dirty="0">
                <a:solidFill>
                  <a:schemeClr val="accent1">
                    <a:lumMod val="75000"/>
                  </a:schemeClr>
                </a:solidFill>
                <a:latin typeface="Comic Sans MS" pitchFamily="66" charset="0"/>
                <a:cs typeface="+mn-cs"/>
              </a:rPr>
              <a:t> у </a:t>
            </a:r>
            <a:r>
              <a:rPr lang="uk-UA" sz="3200" b="1" dirty="0" err="1">
                <a:solidFill>
                  <a:schemeClr val="accent1">
                    <a:lumMod val="75000"/>
                  </a:schemeClr>
                </a:solidFill>
                <a:latin typeface="Comic Sans MS" pitchFamily="66" charset="0"/>
                <a:cs typeface="+mn-cs"/>
              </a:rPr>
              <a:t>шкича</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наГар</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подгосиня</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ашан</a:t>
            </a:r>
            <a:r>
              <a:rPr lang="uk-UA" sz="3200" b="1" dirty="0">
                <a:solidFill>
                  <a:schemeClr val="accent1">
                    <a:lumMod val="75000"/>
                  </a:schemeClr>
                </a:solidFill>
                <a:latin typeface="Comic Sans MS" pitchFamily="66" charset="0"/>
                <a:cs typeface="+mn-cs"/>
              </a:rPr>
              <a:t> </a:t>
            </a:r>
            <a:r>
              <a:rPr lang="uk-UA" sz="3200" b="1" dirty="0" err="1">
                <a:solidFill>
                  <a:schemeClr val="accent1">
                    <a:lumMod val="75000"/>
                  </a:schemeClr>
                </a:solidFill>
                <a:latin typeface="Comic Sans MS" pitchFamily="66" charset="0"/>
                <a:cs typeface="+mn-cs"/>
              </a:rPr>
              <a:t>таНакла</a:t>
            </a:r>
            <a:r>
              <a:rPr lang="uk-UA" sz="3200" b="1" dirty="0">
                <a:solidFill>
                  <a:schemeClr val="accent1">
                    <a:lumMod val="75000"/>
                  </a:schemeClr>
                </a:solidFill>
                <a:latin typeface="Comic Sans MS" pitchFamily="66" charset="0"/>
                <a:cs typeface="+mn-cs"/>
              </a:rPr>
              <a:t>!</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dirty="0">
                <a:latin typeface="+mn-lt"/>
                <a:cs typeface="+mn-cs"/>
              </a:rPr>
              <a:t>   </a:t>
            </a:r>
            <a:endParaRPr lang="ru-RU" dirty="0">
              <a:latin typeface="+mn-lt"/>
              <a:cs typeface="+mn-cs"/>
            </a:endParaRPr>
          </a:p>
          <a:p>
            <a:pPr fontAlgn="auto">
              <a:spcBef>
                <a:spcPts val="0"/>
              </a:spcBef>
              <a:spcAft>
                <a:spcPts val="0"/>
              </a:spcAft>
              <a:defRPr/>
            </a:pPr>
            <a:r>
              <a:rPr lang="uk-UA" dirty="0">
                <a:latin typeface="+mn-lt"/>
                <a:cs typeface="+mn-cs"/>
              </a:rPr>
              <a:t> </a:t>
            </a:r>
            <a:endParaRPr lang="ru-RU" dirty="0">
              <a:latin typeface="+mn-lt"/>
              <a:cs typeface="+mn-cs"/>
            </a:endParaRPr>
          </a:p>
          <a:p>
            <a:pPr fontAlgn="auto">
              <a:spcBef>
                <a:spcPts val="0"/>
              </a:spcBef>
              <a:spcAft>
                <a:spcPts val="0"/>
              </a:spcAft>
              <a:defRPr/>
            </a:pPr>
            <a:r>
              <a:rPr lang="uk-UA" dirty="0">
                <a:latin typeface="+mn-lt"/>
                <a:cs typeface="+mn-cs"/>
              </a:rPr>
              <a:t> </a:t>
            </a:r>
            <a:endParaRPr lang="ru-RU" dirty="0">
              <a:latin typeface="+mn-lt"/>
              <a:cs typeface="+mn-cs"/>
            </a:endParaRPr>
          </a:p>
        </p:txBody>
      </p:sp>
      <p:pic>
        <p:nvPicPr>
          <p:cNvPr id="7171" name="Рисунок 4" descr="Векторный клипарт: дети"/>
          <p:cNvPicPr>
            <a:picLocks noChangeAspect="1" noChangeArrowheads="1"/>
          </p:cNvPicPr>
          <p:nvPr/>
        </p:nvPicPr>
        <p:blipFill>
          <a:blip r:embed="rId2" cstate="email"/>
          <a:srcRect t="-5"/>
          <a:stretch>
            <a:fillRect/>
          </a:stretch>
        </p:blipFill>
        <p:spPr bwMode="auto">
          <a:xfrm>
            <a:off x="3495675" y="4508500"/>
            <a:ext cx="3684588"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9275"/>
            <a:ext cx="9144000" cy="6092825"/>
          </a:xfrm>
          <a:prstGeom prst="rect">
            <a:avLst/>
          </a:prstGeom>
        </p:spPr>
        <p:txBody>
          <a:bodyPr>
            <a:spAutoFit/>
          </a:bodyPr>
          <a:lstStyle/>
          <a:p>
            <a:pPr fontAlgn="auto">
              <a:spcBef>
                <a:spcPts val="0"/>
              </a:spcBef>
              <a:spcAft>
                <a:spcPts val="0"/>
              </a:spcAft>
              <a:defRPr/>
            </a:pPr>
            <a:r>
              <a:rPr lang="uk-UA" sz="2400" b="1" dirty="0">
                <a:solidFill>
                  <a:srgbClr val="FF0000"/>
                </a:solidFill>
                <a:latin typeface="Comic Sans MS" pitchFamily="66" charset="0"/>
                <a:cs typeface="+mn-cs"/>
              </a:rPr>
              <a:t>Знайдіть і запишіть слова , які б мали такі значення під час читання</a:t>
            </a:r>
            <a:r>
              <a:rPr lang="ru-RU" sz="2400" b="1" dirty="0">
                <a:solidFill>
                  <a:srgbClr val="FF0000"/>
                </a:solidFill>
                <a:latin typeface="Comic Sans MS" pitchFamily="66" charset="0"/>
                <a:cs typeface="+mn-cs"/>
              </a:rPr>
              <a:t> </a:t>
            </a:r>
            <a:r>
              <a:rPr lang="uk-UA" sz="2400" b="1" dirty="0">
                <a:solidFill>
                  <a:srgbClr val="FF0000"/>
                </a:solidFill>
                <a:latin typeface="Comic Sans MS" pitchFamily="66" charset="0"/>
                <a:cs typeface="+mn-cs"/>
              </a:rPr>
              <a:t>зліва направо	справа наліво</a:t>
            </a:r>
            <a:endParaRPr lang="ru-RU" sz="2400" b="1" dirty="0">
              <a:solidFill>
                <a:srgbClr val="FF0000"/>
              </a:solidFill>
              <a:latin typeface="Comic Sans MS" pitchFamily="66" charset="0"/>
              <a:cs typeface="+mn-cs"/>
            </a:endParaRPr>
          </a:p>
          <a:p>
            <a:pPr fontAlgn="auto">
              <a:spcBef>
                <a:spcPts val="0"/>
              </a:spcBef>
              <a:spcAft>
                <a:spcPts val="0"/>
              </a:spcAft>
              <a:defRPr/>
            </a:pPr>
            <a:r>
              <a:rPr lang="uk-UA" b="1" dirty="0">
                <a:latin typeface="+mn-lt"/>
                <a:cs typeface="+mn-cs"/>
              </a:rPr>
              <a:t>	</a:t>
            </a:r>
            <a:endParaRPr lang="ru-RU" dirty="0">
              <a:latin typeface="+mn-lt"/>
              <a:cs typeface="+mn-cs"/>
            </a:endParaRPr>
          </a:p>
          <a:p>
            <a:pPr fontAlgn="auto">
              <a:spcBef>
                <a:spcPts val="0"/>
              </a:spcBef>
              <a:spcAft>
                <a:spcPts val="0"/>
              </a:spcAft>
              <a:defRPr/>
            </a:pPr>
            <a:r>
              <a:rPr lang="uk-UA" sz="2800" b="1" dirty="0">
                <a:solidFill>
                  <a:schemeClr val="accent1">
                    <a:lumMod val="50000"/>
                  </a:schemeClr>
                </a:solidFill>
                <a:latin typeface="Comic Sans MS" pitchFamily="66" charset="0"/>
                <a:cs typeface="+mn-cs"/>
              </a:rPr>
              <a:t>листяне дерево</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	</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 </a:t>
            </a:r>
            <a:r>
              <a:rPr lang="uk-UA" sz="2800" b="1" i="1" dirty="0">
                <a:solidFill>
                  <a:srgbClr val="C00000"/>
                </a:solidFill>
                <a:latin typeface="Times New Roman" pitchFamily="18" charset="0"/>
                <a:cs typeface="Times New Roman" pitchFamily="18" charset="0"/>
              </a:rPr>
              <a:t>бук</a:t>
            </a:r>
            <a:r>
              <a:rPr lang="en-US" sz="2800" b="1" i="1" dirty="0">
                <a:solidFill>
                  <a:srgbClr val="C00000"/>
                </a:solidFill>
                <a:latin typeface="Times New Roman" pitchFamily="18" charset="0"/>
                <a:cs typeface="Times New Roman" pitchFamily="18" charset="0"/>
              </a:rPr>
              <a:t> </a:t>
            </a:r>
            <a:r>
              <a:rPr lang="uk-UA" sz="2800" b="1" dirty="0">
                <a:solidFill>
                  <a:schemeClr val="accent1">
                    <a:lumMod val="50000"/>
                  </a:schemeClr>
                </a:solidFill>
                <a:latin typeface="Comic Sans MS" pitchFamily="66" charset="0"/>
                <a:cs typeface="+mn-cs"/>
              </a:rPr>
              <a:t>]</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геометрична фігура</a:t>
            </a:r>
            <a:endParaRPr lang="en-US" sz="2800" b="1" dirty="0">
              <a:solidFill>
                <a:schemeClr val="accent1">
                  <a:lumMod val="50000"/>
                </a:schemeClr>
              </a:solidFill>
              <a:latin typeface="Comic Sans MS" pitchFamily="66" charset="0"/>
              <a:cs typeface="+mn-cs"/>
            </a:endParaRPr>
          </a:p>
          <a:p>
            <a:pPr fontAlgn="auto">
              <a:spcBef>
                <a:spcPts val="0"/>
              </a:spcBef>
              <a:spcAft>
                <a:spcPts val="0"/>
              </a:spcAft>
              <a:defRPr/>
            </a:pPr>
            <a:endParaRPr lang="ru-RU" sz="2800" b="1" dirty="0">
              <a:solidFill>
                <a:schemeClr val="accent1">
                  <a:lumMod val="50000"/>
                </a:schemeClr>
              </a:solidFill>
              <a:latin typeface="Comic Sans MS" pitchFamily="66" charset="0"/>
              <a:cs typeface="+mn-cs"/>
            </a:endParaRPr>
          </a:p>
          <a:p>
            <a:pPr fontAlgn="auto">
              <a:spcBef>
                <a:spcPts val="0"/>
              </a:spcBef>
              <a:spcAft>
                <a:spcPts val="0"/>
              </a:spcAft>
              <a:defRPr/>
            </a:pPr>
            <a:r>
              <a:rPr lang="uk-UA" sz="2800" b="1" dirty="0">
                <a:solidFill>
                  <a:schemeClr val="accent1">
                    <a:lumMod val="50000"/>
                  </a:schemeClr>
                </a:solidFill>
                <a:latin typeface="Comic Sans MS" pitchFamily="66" charset="0"/>
                <a:cs typeface="+mn-cs"/>
              </a:rPr>
              <a:t>гул голосів	</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a:t>
            </a:r>
            <a:r>
              <a:rPr lang="uk-UA" sz="2800" i="1" dirty="0">
                <a:solidFill>
                  <a:srgbClr val="C00000"/>
                </a:solidFill>
                <a:latin typeface="Comic Sans MS" pitchFamily="66" charset="0"/>
                <a:cs typeface="+mn-cs"/>
              </a:rPr>
              <a:t>гам</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чарівник</a:t>
            </a:r>
            <a:endParaRPr lang="en-US" sz="2800" b="1" dirty="0">
              <a:solidFill>
                <a:schemeClr val="accent1">
                  <a:lumMod val="50000"/>
                </a:schemeClr>
              </a:solidFill>
              <a:latin typeface="Comic Sans MS" pitchFamily="66" charset="0"/>
              <a:cs typeface="+mn-cs"/>
            </a:endParaRPr>
          </a:p>
          <a:p>
            <a:pPr fontAlgn="auto">
              <a:spcBef>
                <a:spcPts val="0"/>
              </a:spcBef>
              <a:spcAft>
                <a:spcPts val="0"/>
              </a:spcAft>
              <a:defRPr/>
            </a:pPr>
            <a:endParaRPr lang="ru-RU" sz="2800" b="1" dirty="0">
              <a:solidFill>
                <a:schemeClr val="accent1">
                  <a:lumMod val="50000"/>
                </a:schemeClr>
              </a:solidFill>
              <a:latin typeface="Comic Sans MS" pitchFamily="66" charset="0"/>
              <a:cs typeface="+mn-cs"/>
            </a:endParaRPr>
          </a:p>
          <a:p>
            <a:pPr fontAlgn="auto">
              <a:spcBef>
                <a:spcPts val="0"/>
              </a:spcBef>
              <a:spcAft>
                <a:spcPts val="0"/>
              </a:spcAft>
              <a:defRPr/>
            </a:pPr>
            <a:r>
              <a:rPr lang="uk-UA" sz="2800" b="1" dirty="0">
                <a:solidFill>
                  <a:schemeClr val="accent1">
                    <a:lumMod val="50000"/>
                  </a:schemeClr>
                </a:solidFill>
                <a:latin typeface="Comic Sans MS" pitchFamily="66" charset="0"/>
                <a:cs typeface="+mn-cs"/>
              </a:rPr>
              <a:t>розряд речей за якістю[</a:t>
            </a:r>
            <a:r>
              <a:rPr lang="uk-UA" sz="2800" i="1" dirty="0">
                <a:solidFill>
                  <a:srgbClr val="C00000"/>
                </a:solidFill>
                <a:latin typeface="Comic Sans MS" pitchFamily="66" charset="0"/>
                <a:cs typeface="+mn-cs"/>
              </a:rPr>
              <a:t>сорт</a:t>
            </a:r>
            <a:r>
              <a:rPr lang="uk-UA" sz="2800" b="1" dirty="0">
                <a:solidFill>
                  <a:schemeClr val="accent1">
                    <a:lumMod val="50000"/>
                  </a:schemeClr>
                </a:solidFill>
                <a:latin typeface="Comic Sans MS" pitchFamily="66" charset="0"/>
                <a:cs typeface="+mn-cs"/>
              </a:rPr>
              <a:t>]	канат</a:t>
            </a:r>
            <a:endParaRPr lang="en-US" sz="2800" b="1" dirty="0">
              <a:solidFill>
                <a:schemeClr val="accent1">
                  <a:lumMod val="50000"/>
                </a:schemeClr>
              </a:solidFill>
              <a:latin typeface="Comic Sans MS" pitchFamily="66" charset="0"/>
              <a:cs typeface="+mn-cs"/>
            </a:endParaRPr>
          </a:p>
          <a:p>
            <a:pPr fontAlgn="auto">
              <a:spcBef>
                <a:spcPts val="0"/>
              </a:spcBef>
              <a:spcAft>
                <a:spcPts val="0"/>
              </a:spcAft>
              <a:defRPr/>
            </a:pPr>
            <a:endParaRPr lang="ru-RU" sz="2800" b="1" dirty="0">
              <a:solidFill>
                <a:schemeClr val="accent1">
                  <a:lumMod val="50000"/>
                </a:schemeClr>
              </a:solidFill>
              <a:latin typeface="Comic Sans MS" pitchFamily="66" charset="0"/>
              <a:cs typeface="+mn-cs"/>
            </a:endParaRPr>
          </a:p>
          <a:p>
            <a:pPr fontAlgn="auto">
              <a:spcBef>
                <a:spcPts val="0"/>
              </a:spcBef>
              <a:spcAft>
                <a:spcPts val="0"/>
              </a:spcAft>
              <a:defRPr/>
            </a:pPr>
            <a:r>
              <a:rPr lang="uk-UA" sz="2800" b="1" dirty="0">
                <a:solidFill>
                  <a:schemeClr val="accent1">
                    <a:lumMod val="50000"/>
                  </a:schemeClr>
                </a:solidFill>
                <a:latin typeface="Comic Sans MS" pitchFamily="66" charset="0"/>
                <a:cs typeface="+mn-cs"/>
              </a:rPr>
              <a:t>злак	</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a:t>
            </a:r>
            <a:r>
              <a:rPr lang="uk-UA" sz="2800" i="1" dirty="0">
                <a:solidFill>
                  <a:srgbClr val="C00000"/>
                </a:solidFill>
                <a:latin typeface="Comic Sans MS" pitchFamily="66" charset="0"/>
                <a:cs typeface="+mn-cs"/>
              </a:rPr>
              <a:t>рис</a:t>
            </a:r>
            <a:r>
              <a:rPr lang="en-US" sz="2800" b="1" dirty="0">
                <a:solidFill>
                  <a:schemeClr val="accent1">
                    <a:lumMod val="50000"/>
                  </a:schemeClr>
                </a:solidFill>
                <a:latin typeface="Comic Sans MS" pitchFamily="66" charset="0"/>
                <a:cs typeface="+mn-cs"/>
              </a:rPr>
              <a:t> </a:t>
            </a:r>
            <a:r>
              <a:rPr lang="uk-UA" sz="2800" b="1" dirty="0">
                <a:solidFill>
                  <a:schemeClr val="accent1">
                    <a:lumMod val="50000"/>
                  </a:schemeClr>
                </a:solidFill>
                <a:latin typeface="Comic Sans MS" pitchFamily="66" charset="0"/>
                <a:cs typeface="+mn-cs"/>
              </a:rPr>
              <a:t>]	молочний продукт</a:t>
            </a:r>
            <a:endParaRPr lang="ru-RU" sz="2800" b="1" dirty="0">
              <a:solidFill>
                <a:schemeClr val="accent1">
                  <a:lumMod val="50000"/>
                </a:schemeClr>
              </a:solidFill>
              <a:latin typeface="Comic Sans MS" pitchFamily="66" charset="0"/>
              <a:cs typeface="+mn-cs"/>
            </a:endParaRPr>
          </a:p>
          <a:p>
            <a:pPr fontAlgn="auto">
              <a:spcBef>
                <a:spcPts val="0"/>
              </a:spcBef>
              <a:spcAft>
                <a:spcPts val="0"/>
              </a:spcAft>
              <a:defRPr/>
            </a:pPr>
            <a:endParaRPr lang="en-US" sz="2800" dirty="0">
              <a:latin typeface="+mn-lt"/>
              <a:cs typeface="+mn-cs"/>
            </a:endParaRPr>
          </a:p>
          <a:p>
            <a:pPr fontAlgn="auto">
              <a:spcBef>
                <a:spcPts val="0"/>
              </a:spcBef>
              <a:spcAft>
                <a:spcPts val="0"/>
              </a:spcAft>
              <a:defRPr/>
            </a:pPr>
            <a:endParaRPr lang="en-US" sz="2800"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ru-RU" dirty="0">
              <a:latin typeface="+mn-lt"/>
              <a:cs typeface="+mn-cs"/>
            </a:endParaRPr>
          </a:p>
          <a:p>
            <a:pPr fontAlgn="auto">
              <a:spcBef>
                <a:spcPts val="0"/>
              </a:spcBef>
              <a:spcAft>
                <a:spcPts val="0"/>
              </a:spcAft>
              <a:defRPr/>
            </a:pPr>
            <a:r>
              <a:rPr lang="en-US" i="1" dirty="0">
                <a:latin typeface="+mn-lt"/>
                <a:cs typeface="+mn-cs"/>
              </a:rPr>
              <a:t> </a:t>
            </a:r>
            <a:endParaRPr lang="ru-RU" dirty="0">
              <a:latin typeface="+mn-lt"/>
              <a:cs typeface="+mn-cs"/>
            </a:endParaRPr>
          </a:p>
        </p:txBody>
      </p:sp>
      <p:pic>
        <p:nvPicPr>
          <p:cNvPr id="8195" name="Рисунок 2" descr="http://pixelbrush.ru/uploads/posts/2011-11/1320585602_detki.jpg"/>
          <p:cNvPicPr>
            <a:picLocks noChangeAspect="1" noChangeArrowheads="1"/>
          </p:cNvPicPr>
          <p:nvPr/>
        </p:nvPicPr>
        <p:blipFill>
          <a:blip r:embed="rId2" cstate="email"/>
          <a:srcRect/>
          <a:stretch>
            <a:fillRect/>
          </a:stretch>
        </p:blipFill>
        <p:spPr bwMode="auto">
          <a:xfrm>
            <a:off x="2195513" y="4592638"/>
            <a:ext cx="3182937"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Светлана\Desktop\ФОН СЛАЙДА\12.gif"/>
          <p:cNvPicPr>
            <a:picLocks noChangeAspect="1" noChangeArrowheads="1" noCrop="1"/>
          </p:cNvPicPr>
          <p:nvPr/>
        </p:nvPicPr>
        <p:blipFill>
          <a:blip r:embed="rId2" cstate="email"/>
          <a:srcRect/>
          <a:stretch>
            <a:fillRect/>
          </a:stretch>
        </p:blipFill>
        <p:spPr bwMode="auto">
          <a:xfrm>
            <a:off x="0" y="0"/>
            <a:ext cx="9144000" cy="7118648"/>
          </a:xfrm>
          <a:prstGeom prst="rect">
            <a:avLst/>
          </a:prstGeom>
          <a:noFill/>
        </p:spPr>
      </p:pic>
      <p:pic>
        <p:nvPicPr>
          <p:cNvPr id="1026" name="Picture 2" descr="C:\Users\Светлана\Desktop\ФОН СЛАЙДА\b.jpg"/>
          <p:cNvPicPr>
            <a:picLocks noChangeAspect="1" noChangeArrowheads="1"/>
          </p:cNvPicPr>
          <p:nvPr/>
        </p:nvPicPr>
        <p:blipFill>
          <a:blip r:embed="rId3" cstate="email"/>
          <a:srcRect/>
          <a:stretch>
            <a:fillRect/>
          </a:stretch>
        </p:blipFill>
        <p:spPr bwMode="auto">
          <a:xfrm>
            <a:off x="611560" y="0"/>
            <a:ext cx="7992888"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538" y="333375"/>
            <a:ext cx="8172450" cy="4462463"/>
          </a:xfrm>
          <a:prstGeom prst="rect">
            <a:avLst/>
          </a:prstGeom>
        </p:spPr>
        <p:txBody>
          <a:bodyPr>
            <a:spAutoFit/>
          </a:bodyPr>
          <a:lstStyle/>
          <a:p>
            <a:pPr fontAlgn="auto">
              <a:spcBef>
                <a:spcPts val="0"/>
              </a:spcBef>
              <a:spcAft>
                <a:spcPts val="0"/>
              </a:spcAft>
              <a:defRPr/>
            </a:pPr>
            <a:r>
              <a:rPr lang="uk-UA" sz="2400" b="1" dirty="0">
                <a:solidFill>
                  <a:srgbClr val="FF0000"/>
                </a:solidFill>
                <a:latin typeface="Comic Sans MS" pitchFamily="66" charset="0"/>
                <a:cs typeface="+mn-cs"/>
              </a:rPr>
              <a:t>Скласти і записати слова:</a:t>
            </a:r>
          </a:p>
          <a:p>
            <a:pPr fontAlgn="auto">
              <a:spcBef>
                <a:spcPts val="0"/>
              </a:spcBef>
              <a:spcAft>
                <a:spcPts val="0"/>
              </a:spcAft>
              <a:defRPr/>
            </a:pPr>
            <a:endParaRPr lang="ru-RU" b="1" dirty="0">
              <a:solidFill>
                <a:srgbClr val="FF0000"/>
              </a:solidFill>
              <a:latin typeface="Comic Sans MS" pitchFamily="66" charset="0"/>
              <a:cs typeface="+mn-cs"/>
            </a:endParaRPr>
          </a:p>
          <a:p>
            <a:pPr fontAlgn="auto">
              <a:spcBef>
                <a:spcPts val="0"/>
              </a:spcBef>
              <a:spcAft>
                <a:spcPts val="0"/>
              </a:spcAft>
              <a:defRPr/>
            </a:pPr>
            <a:r>
              <a:rPr lang="uk-UA" sz="2800" dirty="0">
                <a:solidFill>
                  <a:schemeClr val="accent1">
                    <a:lumMod val="75000"/>
                  </a:schemeClr>
                </a:solidFill>
                <a:latin typeface="Comic Sans MS" pitchFamily="66" charset="0"/>
                <a:cs typeface="+mn-cs"/>
              </a:rPr>
              <a:t>Ведмідь</a:t>
            </a:r>
            <a:r>
              <a:rPr lang="uk-UA" sz="2800" dirty="0">
                <a:latin typeface="Comic Sans MS" pitchFamily="66" charset="0"/>
                <a:cs typeface="+mn-cs"/>
              </a:rPr>
              <a:t> </a:t>
            </a:r>
            <a:r>
              <a:rPr lang="uk-UA" sz="2800" b="1" dirty="0">
                <a:solidFill>
                  <a:srgbClr val="FF0000"/>
                </a:solidFill>
                <a:latin typeface="Comic Sans MS" pitchFamily="66" charset="0"/>
                <a:cs typeface="+mn-cs"/>
              </a:rPr>
              <a:t>(мед, мідь, дім, дві, дід);</a:t>
            </a:r>
            <a:endParaRPr lang="ru-RU" sz="2800" dirty="0">
              <a:solidFill>
                <a:srgbClr val="FF0000"/>
              </a:solidFill>
              <a:latin typeface="Comic Sans MS" pitchFamily="66" charset="0"/>
              <a:cs typeface="+mn-cs"/>
            </a:endParaRPr>
          </a:p>
          <a:p>
            <a:pPr fontAlgn="auto">
              <a:spcBef>
                <a:spcPts val="0"/>
              </a:spcBef>
              <a:spcAft>
                <a:spcPts val="0"/>
              </a:spcAft>
              <a:defRPr/>
            </a:pPr>
            <a:r>
              <a:rPr lang="uk-UA" sz="2800" dirty="0">
                <a:solidFill>
                  <a:schemeClr val="accent1">
                    <a:lumMod val="75000"/>
                  </a:schemeClr>
                </a:solidFill>
                <a:latin typeface="Comic Sans MS" pitchFamily="66" charset="0"/>
                <a:cs typeface="+mn-cs"/>
              </a:rPr>
              <a:t>Айстри</a:t>
            </a:r>
            <a:r>
              <a:rPr lang="uk-UA" sz="2800" dirty="0">
                <a:latin typeface="Comic Sans MS" pitchFamily="66" charset="0"/>
                <a:cs typeface="+mn-cs"/>
              </a:rPr>
              <a:t> </a:t>
            </a:r>
            <a:r>
              <a:rPr lang="uk-UA" sz="2800" b="1" dirty="0">
                <a:solidFill>
                  <a:srgbClr val="FF0000"/>
                </a:solidFill>
                <a:latin typeface="Comic Sans MS" pitchFamily="66" charset="0"/>
                <a:cs typeface="+mn-cs"/>
              </a:rPr>
              <a:t>(старий, три, рис, сир, тир);</a:t>
            </a:r>
            <a:endParaRPr lang="ru-RU" sz="2800" dirty="0">
              <a:solidFill>
                <a:srgbClr val="FF0000"/>
              </a:solidFill>
              <a:latin typeface="Comic Sans MS" pitchFamily="66" charset="0"/>
              <a:cs typeface="+mn-cs"/>
            </a:endParaRPr>
          </a:p>
          <a:p>
            <a:pPr fontAlgn="auto">
              <a:spcBef>
                <a:spcPts val="0"/>
              </a:spcBef>
              <a:spcAft>
                <a:spcPts val="0"/>
              </a:spcAft>
              <a:defRPr/>
            </a:pPr>
            <a:r>
              <a:rPr lang="uk-UA" sz="2800" dirty="0">
                <a:solidFill>
                  <a:schemeClr val="accent1">
                    <a:lumMod val="75000"/>
                  </a:schemeClr>
                </a:solidFill>
                <a:latin typeface="Comic Sans MS" pitchFamily="66" charset="0"/>
                <a:cs typeface="+mn-cs"/>
              </a:rPr>
              <a:t>Акваріум</a:t>
            </a:r>
            <a:r>
              <a:rPr lang="uk-UA" sz="2800" dirty="0">
                <a:latin typeface="Comic Sans MS" pitchFamily="66" charset="0"/>
                <a:cs typeface="+mn-cs"/>
              </a:rPr>
              <a:t> </a:t>
            </a:r>
            <a:r>
              <a:rPr lang="uk-UA" sz="2800" b="1" dirty="0">
                <a:solidFill>
                  <a:srgbClr val="FF0000"/>
                </a:solidFill>
                <a:latin typeface="Comic Sans MS" pitchFamily="66" charset="0"/>
                <a:cs typeface="+mn-cs"/>
              </a:rPr>
              <a:t>(мак, кава, міра, кара, рама, ріка, Віра, кір, рука, крам, вік);</a:t>
            </a:r>
            <a:endParaRPr lang="ru-RU" sz="2800" dirty="0">
              <a:solidFill>
                <a:srgbClr val="FF0000"/>
              </a:solidFill>
              <a:latin typeface="Comic Sans MS" pitchFamily="66" charset="0"/>
              <a:cs typeface="+mn-cs"/>
            </a:endParaRPr>
          </a:p>
          <a:p>
            <a:pPr fontAlgn="auto">
              <a:spcBef>
                <a:spcPts val="0"/>
              </a:spcBef>
              <a:spcAft>
                <a:spcPts val="0"/>
              </a:spcAft>
              <a:defRPr/>
            </a:pPr>
            <a:r>
              <a:rPr lang="uk-UA" sz="2800" dirty="0">
                <a:solidFill>
                  <a:schemeClr val="accent1">
                    <a:lumMod val="75000"/>
                  </a:schemeClr>
                </a:solidFill>
                <a:latin typeface="Comic Sans MS" pitchFamily="66" charset="0"/>
                <a:cs typeface="+mn-cs"/>
              </a:rPr>
              <a:t>Диктант</a:t>
            </a:r>
            <a:r>
              <a:rPr lang="uk-UA" sz="2800" dirty="0">
                <a:latin typeface="Comic Sans MS" pitchFamily="66" charset="0"/>
                <a:cs typeface="+mn-cs"/>
              </a:rPr>
              <a:t> </a:t>
            </a:r>
            <a:r>
              <a:rPr lang="uk-UA" sz="2800" b="1" dirty="0">
                <a:solidFill>
                  <a:srgbClr val="FF0000"/>
                </a:solidFill>
                <a:latin typeface="Comic Sans MS" pitchFamily="66" charset="0"/>
                <a:cs typeface="+mn-cs"/>
              </a:rPr>
              <a:t>(нитка, так, тин, кит, кат, танк);</a:t>
            </a:r>
            <a:endParaRPr lang="ru-RU" sz="2800" dirty="0">
              <a:solidFill>
                <a:srgbClr val="FF0000"/>
              </a:solidFill>
              <a:latin typeface="Comic Sans MS" pitchFamily="66" charset="0"/>
              <a:cs typeface="+mn-cs"/>
            </a:endParaRPr>
          </a:p>
          <a:p>
            <a:pPr fontAlgn="auto">
              <a:spcBef>
                <a:spcPts val="0"/>
              </a:spcBef>
              <a:spcAft>
                <a:spcPts val="0"/>
              </a:spcAft>
              <a:defRPr/>
            </a:pPr>
            <a:r>
              <a:rPr lang="uk-UA" sz="2800" dirty="0">
                <a:solidFill>
                  <a:schemeClr val="accent1">
                    <a:lumMod val="75000"/>
                  </a:schemeClr>
                </a:solidFill>
                <a:latin typeface="Comic Sans MS" pitchFamily="66" charset="0"/>
                <a:cs typeface="+mn-cs"/>
              </a:rPr>
              <a:t>Космонавт</a:t>
            </a:r>
            <a:r>
              <a:rPr lang="uk-UA" sz="2800" dirty="0">
                <a:latin typeface="Comic Sans MS" pitchFamily="66" charset="0"/>
                <a:cs typeface="+mn-cs"/>
              </a:rPr>
              <a:t> </a:t>
            </a:r>
            <a:r>
              <a:rPr lang="uk-UA" sz="2800" b="1" dirty="0">
                <a:solidFill>
                  <a:srgbClr val="FF0000"/>
                </a:solidFill>
                <a:latin typeface="Comic Sans MS" pitchFamily="66" charset="0"/>
                <a:cs typeface="+mn-cs"/>
              </a:rPr>
              <a:t>(сон, мак, сом, коса, кома, так, сова, мова, носок, сам, танк, вона, станок, там, танок).</a:t>
            </a:r>
            <a:endParaRPr lang="ru-RU" sz="2800" dirty="0">
              <a:solidFill>
                <a:srgbClr val="FF0000"/>
              </a:solidFill>
              <a:latin typeface="Comic Sans MS" pitchFamily="66" charset="0"/>
              <a:cs typeface="+mn-cs"/>
            </a:endParaRPr>
          </a:p>
          <a:p>
            <a:pPr fontAlgn="auto">
              <a:spcBef>
                <a:spcPts val="0"/>
              </a:spcBef>
              <a:spcAft>
                <a:spcPts val="0"/>
              </a:spcAft>
              <a:defRPr/>
            </a:pPr>
            <a:r>
              <a:rPr lang="uk-UA" b="1" dirty="0">
                <a:latin typeface="+mn-lt"/>
                <a:cs typeface="+mn-cs"/>
              </a:rPr>
              <a:t> </a:t>
            </a:r>
            <a:endParaRPr lang="ru-RU" dirty="0">
              <a:latin typeface="+mn-lt"/>
              <a:cs typeface="+mn-cs"/>
            </a:endParaRPr>
          </a:p>
        </p:txBody>
      </p:sp>
      <p:pic>
        <p:nvPicPr>
          <p:cNvPr id="9219" name="Рисунок 2" descr="http://img0.liveinternet.ru/images/attach/c/1/63/861/63861652_1284150548_70.png"/>
          <p:cNvPicPr>
            <a:picLocks noChangeAspect="1" noChangeArrowheads="1"/>
          </p:cNvPicPr>
          <p:nvPr/>
        </p:nvPicPr>
        <p:blipFill>
          <a:blip r:embed="rId2" cstate="email"/>
          <a:srcRect/>
          <a:stretch>
            <a:fillRect/>
          </a:stretch>
        </p:blipFill>
        <p:spPr bwMode="auto">
          <a:xfrm>
            <a:off x="4322763" y="3789363"/>
            <a:ext cx="3344862"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8888" y="692150"/>
            <a:ext cx="7489825" cy="3756025"/>
          </a:xfrm>
          <a:prstGeom prst="rect">
            <a:avLst/>
          </a:prstGeom>
        </p:spPr>
        <p:txBody>
          <a:bodyPr>
            <a:spAutoFit/>
          </a:bodyPr>
          <a:lstStyle/>
          <a:p>
            <a:pPr fontAlgn="auto">
              <a:spcBef>
                <a:spcPts val="0"/>
              </a:spcBef>
              <a:spcAft>
                <a:spcPts val="0"/>
              </a:spcAft>
              <a:defRPr/>
            </a:pPr>
            <a:r>
              <a:rPr lang="uk-UA" b="1" dirty="0">
                <a:solidFill>
                  <a:schemeClr val="accent1">
                    <a:lumMod val="75000"/>
                  </a:schemeClr>
                </a:solidFill>
                <a:latin typeface="Comic Sans MS" pitchFamily="66" charset="0"/>
                <a:cs typeface="+mn-cs"/>
              </a:rPr>
              <a:t> </a:t>
            </a:r>
            <a:r>
              <a:rPr lang="uk-UA" sz="2400" b="1" dirty="0">
                <a:solidFill>
                  <a:srgbClr val="FF0000"/>
                </a:solidFill>
                <a:latin typeface="Comic Sans MS" pitchFamily="66" charset="0"/>
                <a:cs typeface="+mn-cs"/>
              </a:rPr>
              <a:t>Перестав букви, щоб вийшло нове слово.</a:t>
            </a:r>
            <a:endParaRPr lang="ru-RU" sz="2400" dirty="0">
              <a:solidFill>
                <a:srgbClr val="FF0000"/>
              </a:solidFill>
              <a:latin typeface="Comic Sans MS" pitchFamily="66" charset="0"/>
              <a:cs typeface="+mn-cs"/>
            </a:endParaRPr>
          </a:p>
          <a:p>
            <a:pPr fontAlgn="auto">
              <a:spcBef>
                <a:spcPts val="0"/>
              </a:spcBef>
              <a:spcAft>
                <a:spcPts val="0"/>
              </a:spcAft>
              <a:defRPr/>
            </a:pPr>
            <a:r>
              <a:rPr lang="uk-UA" dirty="0">
                <a:solidFill>
                  <a:schemeClr val="accent1">
                    <a:lumMod val="75000"/>
                  </a:schemeClr>
                </a:solidFill>
                <a:latin typeface="+mn-lt"/>
                <a:cs typeface="+mn-cs"/>
              </a:rPr>
              <a:t>	</a:t>
            </a:r>
            <a:r>
              <a:rPr lang="uk-UA" sz="2800" dirty="0">
                <a:solidFill>
                  <a:schemeClr val="accent1">
                    <a:lumMod val="75000"/>
                  </a:schemeClr>
                </a:solidFill>
                <a:latin typeface="Comic Sans MS" pitchFamily="66" charset="0"/>
                <a:cs typeface="+mn-cs"/>
              </a:rPr>
              <a:t>Осел – село, лісок – сокіл, курча – ручка, старий – айстра, кіт – тік, марка – рамка, кури – руки, гори – роги. тіло – літо, банка – кабан, дошка – шкода, рис – сир, липа – пила, нора – рана, лови – воли, наголос – голосна, спина – насип – напис, смола – масло, сосна – насос.</a:t>
            </a:r>
            <a:endParaRPr lang="ru-RU" sz="2800" dirty="0">
              <a:solidFill>
                <a:schemeClr val="accent1">
                  <a:lumMod val="75000"/>
                </a:schemeClr>
              </a:solidFill>
              <a:latin typeface="Comic Sans MS" pitchFamily="66" charset="0"/>
              <a:cs typeface="+mn-cs"/>
            </a:endParaRPr>
          </a:p>
          <a:p>
            <a:pPr fontAlgn="auto">
              <a:spcBef>
                <a:spcPts val="0"/>
              </a:spcBef>
              <a:spcAft>
                <a:spcPts val="0"/>
              </a:spcAft>
              <a:defRPr/>
            </a:pPr>
            <a:r>
              <a:rPr lang="uk-UA" dirty="0">
                <a:solidFill>
                  <a:schemeClr val="accent1">
                    <a:lumMod val="75000"/>
                  </a:schemeClr>
                </a:solidFill>
                <a:latin typeface="+mn-lt"/>
                <a:cs typeface="+mn-cs"/>
              </a:rPr>
              <a:t>      </a:t>
            </a:r>
            <a:endParaRPr lang="ru-RU" dirty="0">
              <a:solidFill>
                <a:schemeClr val="accent1">
                  <a:lumMod val="75000"/>
                </a:schemeClr>
              </a:solidFill>
              <a:latin typeface="+mn-lt"/>
              <a:cs typeface="+mn-cs"/>
            </a:endParaRPr>
          </a:p>
        </p:txBody>
      </p:sp>
      <p:pic>
        <p:nvPicPr>
          <p:cNvPr id="10243" name="Рисунок 2" descr="http://pixelbrush.ru/uploads/posts/2011-11/1320585602_detki.jpg"/>
          <p:cNvPicPr>
            <a:picLocks noChangeAspect="1" noChangeArrowheads="1"/>
          </p:cNvPicPr>
          <p:nvPr/>
        </p:nvPicPr>
        <p:blipFill>
          <a:blip r:embed="rId2" cstate="email"/>
          <a:srcRect/>
          <a:stretch>
            <a:fillRect/>
          </a:stretch>
        </p:blipFill>
        <p:spPr bwMode="auto">
          <a:xfrm>
            <a:off x="1736725" y="4459288"/>
            <a:ext cx="2835275" cy="239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713" y="1125538"/>
            <a:ext cx="3230562" cy="5508625"/>
          </a:xfrm>
          <a:prstGeom prst="rect">
            <a:avLst/>
          </a:prstGeom>
        </p:spPr>
        <p:txBody>
          <a:bodyPr>
            <a:spAutoFit/>
          </a:bodyPr>
          <a:lstStyle/>
          <a:p>
            <a:pPr fontAlgn="auto">
              <a:spcBef>
                <a:spcPts val="0"/>
              </a:spcBef>
              <a:spcAft>
                <a:spcPts val="0"/>
              </a:spcAft>
              <a:defRPr/>
            </a:pPr>
            <a:r>
              <a:rPr lang="uk-UA" sz="3200" dirty="0">
                <a:solidFill>
                  <a:schemeClr val="accent1">
                    <a:lumMod val="75000"/>
                  </a:schemeClr>
                </a:solidFill>
                <a:latin typeface="Comic Sans MS" pitchFamily="66" charset="0"/>
                <a:cs typeface="+mn-cs"/>
              </a:rPr>
              <a:t>Карт…</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a:t>
            </a:r>
            <a:r>
              <a:rPr lang="uk-UA" sz="3200" dirty="0" err="1">
                <a:solidFill>
                  <a:schemeClr val="accent1">
                    <a:lumMod val="75000"/>
                  </a:schemeClr>
                </a:solidFill>
                <a:latin typeface="Comic Sans MS" pitchFamily="66" charset="0"/>
                <a:cs typeface="+mn-cs"/>
              </a:rPr>
              <a:t>маш</a:t>
            </a:r>
            <a:r>
              <a:rPr lang="uk-UA" sz="3200" dirty="0">
                <a:solidFill>
                  <a:schemeClr val="accent1">
                    <a:lumMod val="75000"/>
                  </a:schemeClr>
                </a:solidFill>
                <a:latin typeface="Comic Sans MS" pitchFamily="66" charset="0"/>
                <a:cs typeface="+mn-cs"/>
              </a:rPr>
              <a:t>…</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кал…</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a:t>
            </a:r>
          </a:p>
          <a:p>
            <a:pPr fontAlgn="auto">
              <a:spcBef>
                <a:spcPts val="0"/>
              </a:spcBef>
              <a:spcAft>
                <a:spcPts val="0"/>
              </a:spcAft>
              <a:defRPr/>
            </a:pPr>
            <a:r>
              <a:rPr lang="uk-UA" sz="3200" dirty="0" err="1">
                <a:solidFill>
                  <a:schemeClr val="accent1">
                    <a:lumMod val="75000"/>
                  </a:schemeClr>
                </a:solidFill>
                <a:latin typeface="Comic Sans MS" pitchFamily="66" charset="0"/>
                <a:cs typeface="+mn-cs"/>
              </a:rPr>
              <a:t>Гороб</a:t>
            </a:r>
            <a:r>
              <a:rPr lang="uk-UA" sz="3200" dirty="0">
                <a:solidFill>
                  <a:schemeClr val="accent1">
                    <a:lumMod val="75000"/>
                  </a:schemeClr>
                </a:solidFill>
                <a:latin typeface="Comic Sans MS" pitchFamily="66" charset="0"/>
                <a:cs typeface="+mn-cs"/>
              </a:rPr>
              <a:t>…</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a:t>
            </a:r>
            <a:r>
              <a:rPr lang="uk-UA" sz="3200" dirty="0" err="1">
                <a:solidFill>
                  <a:schemeClr val="accent1">
                    <a:lumMod val="75000"/>
                  </a:schemeClr>
                </a:solidFill>
                <a:latin typeface="Comic Sans MS" pitchFamily="66" charset="0"/>
                <a:cs typeface="+mn-cs"/>
              </a:rPr>
              <a:t>гле</a:t>
            </a:r>
            <a:r>
              <a:rPr lang="uk-UA" sz="3200" dirty="0">
                <a:solidFill>
                  <a:schemeClr val="accent1">
                    <a:lumMod val="75000"/>
                  </a:schemeClr>
                </a:solidFill>
                <a:latin typeface="Comic Sans MS" pitchFamily="66" charset="0"/>
                <a:cs typeface="+mn-cs"/>
              </a:rPr>
              <a:t>…</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паль…</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Сер…</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вікон…</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 сон…</a:t>
            </a:r>
            <a:endParaRPr lang="ru-RU" sz="3200" dirty="0">
              <a:latin typeface="Comic Sans MS" pitchFamily="66" charset="0"/>
              <a:cs typeface="+mn-cs"/>
            </a:endParaRPr>
          </a:p>
        </p:txBody>
      </p:sp>
      <p:pic>
        <p:nvPicPr>
          <p:cNvPr id="11267" name="Рисунок 2" descr="http://pixelbrush.ru/uploads/posts/2011-11/1320585602_detki.jpg"/>
          <p:cNvPicPr>
            <a:picLocks noChangeAspect="1" noChangeArrowheads="1"/>
          </p:cNvPicPr>
          <p:nvPr/>
        </p:nvPicPr>
        <p:blipFill>
          <a:blip r:embed="rId2" cstate="email"/>
          <a:srcRect/>
          <a:stretch>
            <a:fillRect/>
          </a:stretch>
        </p:blipFill>
        <p:spPr bwMode="auto">
          <a:xfrm>
            <a:off x="4932363" y="4076700"/>
            <a:ext cx="3435350" cy="2771775"/>
          </a:xfrm>
          <a:prstGeom prst="rect">
            <a:avLst/>
          </a:prstGeom>
          <a:noFill/>
          <a:ln w="9525">
            <a:noFill/>
            <a:miter lim="800000"/>
            <a:headEnd/>
            <a:tailEnd/>
          </a:ln>
        </p:spPr>
      </p:pic>
      <p:sp>
        <p:nvSpPr>
          <p:cNvPr id="11268" name="TextBox 3"/>
          <p:cNvSpPr txBox="1">
            <a:spLocks noChangeArrowheads="1"/>
          </p:cNvSpPr>
          <p:nvPr/>
        </p:nvSpPr>
        <p:spPr bwMode="auto">
          <a:xfrm>
            <a:off x="2268538" y="571500"/>
            <a:ext cx="5103812" cy="460375"/>
          </a:xfrm>
          <a:prstGeom prst="rect">
            <a:avLst/>
          </a:prstGeom>
          <a:noFill/>
          <a:ln w="9525">
            <a:noFill/>
            <a:miter lim="800000"/>
            <a:headEnd/>
            <a:tailEnd/>
          </a:ln>
        </p:spPr>
        <p:txBody>
          <a:bodyPr wrap="none">
            <a:spAutoFit/>
          </a:bodyPr>
          <a:lstStyle/>
          <a:p>
            <a:r>
              <a:rPr lang="uk-UA" sz="2400" b="1">
                <a:solidFill>
                  <a:srgbClr val="FF0000"/>
                </a:solidFill>
                <a:latin typeface="Comic Sans MS" pitchFamily="66" charset="0"/>
              </a:rPr>
              <a:t>Знайди спільне закінчення слів</a:t>
            </a:r>
            <a:endParaRPr lang="ru-RU" sz="2400">
              <a:solidFill>
                <a:srgbClr val="FF0000"/>
              </a:solidFill>
              <a:latin typeface="Comic Sans MS" pitchFamily="66" charset="0"/>
            </a:endParaRPr>
          </a:p>
        </p:txBody>
      </p:sp>
      <p:sp>
        <p:nvSpPr>
          <p:cNvPr id="5" name="TextBox 4"/>
          <p:cNvSpPr txBox="1">
            <a:spLocks noChangeArrowheads="1"/>
          </p:cNvSpPr>
          <p:nvPr/>
        </p:nvSpPr>
        <p:spPr bwMode="auto">
          <a:xfrm>
            <a:off x="2590800" y="5462588"/>
            <a:ext cx="663575"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це</a:t>
            </a:r>
            <a:endParaRPr lang="ru-RU" sz="3200">
              <a:solidFill>
                <a:srgbClr val="FF0000"/>
              </a:solidFill>
              <a:latin typeface="Comic Sans MS" pitchFamily="66" charset="0"/>
            </a:endParaRPr>
          </a:p>
        </p:txBody>
      </p:sp>
      <p:sp>
        <p:nvSpPr>
          <p:cNvPr id="9" name="TextBox 8"/>
          <p:cNvSpPr txBox="1">
            <a:spLocks noChangeArrowheads="1"/>
          </p:cNvSpPr>
          <p:nvPr/>
        </p:nvSpPr>
        <p:spPr bwMode="auto">
          <a:xfrm>
            <a:off x="2620963" y="3586163"/>
            <a:ext cx="866775" cy="585787"/>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чик</a:t>
            </a:r>
            <a:endParaRPr lang="ru-RU" sz="3200">
              <a:solidFill>
                <a:srgbClr val="FF0000"/>
              </a:solidFill>
              <a:latin typeface="Comic Sans MS" pitchFamily="66" charset="0"/>
            </a:endParaRPr>
          </a:p>
        </p:txBody>
      </p:sp>
      <p:sp>
        <p:nvSpPr>
          <p:cNvPr id="10" name="TextBox 9"/>
          <p:cNvSpPr txBox="1">
            <a:spLocks noChangeArrowheads="1"/>
          </p:cNvSpPr>
          <p:nvPr/>
        </p:nvSpPr>
        <p:spPr bwMode="auto">
          <a:xfrm>
            <a:off x="2603500" y="1651000"/>
            <a:ext cx="884238"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ина</a:t>
            </a:r>
            <a:endParaRPr lang="ru-RU" sz="320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175" y="1830388"/>
            <a:ext cx="7416800" cy="2062162"/>
          </a:xfrm>
          <a:prstGeom prst="rect">
            <a:avLst/>
          </a:prstGeom>
        </p:spPr>
        <p:txBody>
          <a:bodyPr>
            <a:spAutoFit/>
          </a:bodyPr>
          <a:lstStyle/>
          <a:p>
            <a:pPr fontAlgn="auto">
              <a:spcBef>
                <a:spcPts val="0"/>
              </a:spcBef>
              <a:spcAft>
                <a:spcPts val="0"/>
              </a:spcAft>
              <a:defRPr/>
            </a:pPr>
            <a:r>
              <a:rPr lang="uk-UA" sz="3200" i="1" dirty="0">
                <a:solidFill>
                  <a:schemeClr val="accent1">
                    <a:lumMod val="75000"/>
                  </a:schemeClr>
                </a:solidFill>
                <a:latin typeface="Comic Sans MS" pitchFamily="66" charset="0"/>
                <a:cs typeface="+mn-cs"/>
              </a:rPr>
              <a:t>Корінь мій – у слові</a:t>
            </a:r>
            <a:r>
              <a:rPr lang="uk-UA" sz="3200" b="1" i="1" dirty="0">
                <a:solidFill>
                  <a:schemeClr val="accent1">
                    <a:lumMod val="75000"/>
                  </a:schemeClr>
                </a:solidFill>
                <a:latin typeface="Comic Sans MS" pitchFamily="66" charset="0"/>
                <a:cs typeface="+mn-cs"/>
              </a:rPr>
              <a:t> дзвінко,</a:t>
            </a:r>
            <a:endParaRPr lang="ru-RU" sz="3200"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i="1" dirty="0">
                <a:solidFill>
                  <a:schemeClr val="accent1">
                    <a:lumMod val="75000"/>
                  </a:schemeClr>
                </a:solidFill>
                <a:latin typeface="Comic Sans MS" pitchFamily="66" charset="0"/>
                <a:cs typeface="+mn-cs"/>
              </a:rPr>
              <a:t>     Суфікс – у слові </a:t>
            </a:r>
            <a:r>
              <a:rPr lang="uk-UA" sz="3200" b="1" i="1" dirty="0">
                <a:solidFill>
                  <a:schemeClr val="accent1">
                    <a:lumMod val="75000"/>
                  </a:schemeClr>
                </a:solidFill>
                <a:latin typeface="Comic Sans MS" pitchFamily="66" charset="0"/>
                <a:cs typeface="+mn-cs"/>
              </a:rPr>
              <a:t>синочок,</a:t>
            </a:r>
            <a:r>
              <a:rPr lang="uk-UA" sz="3200" i="1" dirty="0">
                <a:solidFill>
                  <a:schemeClr val="accent1">
                    <a:lumMod val="75000"/>
                  </a:schemeClr>
                </a:solidFill>
                <a:latin typeface="Comic Sans MS" pitchFamily="66" charset="0"/>
                <a:cs typeface="+mn-cs"/>
              </a:rPr>
              <a:t> </a:t>
            </a:r>
            <a:endParaRPr lang="ru-RU" sz="3200"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i="1" dirty="0">
                <a:solidFill>
                  <a:schemeClr val="accent1">
                    <a:lumMod val="75000"/>
                  </a:schemeClr>
                </a:solidFill>
                <a:latin typeface="Comic Sans MS" pitchFamily="66" charset="0"/>
                <a:cs typeface="+mn-cs"/>
              </a:rPr>
              <a:t>     Закінчення – у слові </a:t>
            </a:r>
            <a:r>
              <a:rPr lang="uk-UA" sz="3200" b="1" i="1" dirty="0">
                <a:solidFill>
                  <a:schemeClr val="accent1">
                    <a:lumMod val="75000"/>
                  </a:schemeClr>
                </a:solidFill>
                <a:latin typeface="Comic Sans MS" pitchFamily="66" charset="0"/>
                <a:cs typeface="+mn-cs"/>
              </a:rPr>
              <a:t>кіт</a:t>
            </a:r>
            <a:r>
              <a:rPr lang="uk-UA" sz="3200" i="1" dirty="0">
                <a:solidFill>
                  <a:schemeClr val="accent1">
                    <a:lumMod val="75000"/>
                  </a:schemeClr>
                </a:solidFill>
                <a:latin typeface="Comic Sans MS" pitchFamily="66" charset="0"/>
                <a:cs typeface="+mn-cs"/>
              </a:rPr>
              <a:t>.</a:t>
            </a:r>
            <a:endParaRPr lang="ru-RU" sz="3200"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i="1" dirty="0">
                <a:solidFill>
                  <a:schemeClr val="accent1">
                    <a:lumMod val="75000"/>
                  </a:schemeClr>
                </a:solidFill>
                <a:latin typeface="Comic Sans MS" pitchFamily="66" charset="0"/>
                <a:cs typeface="+mn-cs"/>
              </a:rPr>
              <a:t>                      </a:t>
            </a:r>
            <a:endParaRPr lang="ru-RU" sz="3200" dirty="0">
              <a:solidFill>
                <a:schemeClr val="accent1">
                  <a:lumMod val="75000"/>
                </a:schemeClr>
              </a:solidFill>
              <a:latin typeface="Comic Sans MS" pitchFamily="66" charset="0"/>
              <a:cs typeface="+mn-cs"/>
            </a:endParaRPr>
          </a:p>
        </p:txBody>
      </p:sp>
      <p:sp>
        <p:nvSpPr>
          <p:cNvPr id="12291" name="Прямоугольник 2"/>
          <p:cNvSpPr>
            <a:spLocks noChangeArrowheads="1"/>
          </p:cNvSpPr>
          <p:nvPr/>
        </p:nvSpPr>
        <p:spPr bwMode="auto">
          <a:xfrm>
            <a:off x="952500" y="5126038"/>
            <a:ext cx="4335463" cy="461962"/>
          </a:xfrm>
          <a:prstGeom prst="rect">
            <a:avLst/>
          </a:prstGeom>
          <a:noFill/>
          <a:ln w="9525">
            <a:noFill/>
            <a:miter lim="800000"/>
            <a:headEnd/>
            <a:tailEnd/>
          </a:ln>
        </p:spPr>
        <p:txBody>
          <a:bodyPr wrap="none">
            <a:spAutoFit/>
          </a:bodyPr>
          <a:lstStyle/>
          <a:p>
            <a:r>
              <a:rPr lang="uk-UA" sz="2400" b="1">
                <a:solidFill>
                  <a:srgbClr val="FF0000"/>
                </a:solidFill>
                <a:latin typeface="Comic Sans MS" pitchFamily="66" charset="0"/>
              </a:rPr>
              <a:t>Склади сам схожі загадки.</a:t>
            </a:r>
            <a:endParaRPr lang="ru-RU" sz="2400" b="1">
              <a:solidFill>
                <a:srgbClr val="FF0000"/>
              </a:solidFill>
              <a:latin typeface="Comic Sans MS" pitchFamily="66" charset="0"/>
            </a:endParaRPr>
          </a:p>
        </p:txBody>
      </p:sp>
      <p:sp>
        <p:nvSpPr>
          <p:cNvPr id="12292" name="TextBox 3"/>
          <p:cNvSpPr txBox="1">
            <a:spLocks noChangeArrowheads="1"/>
          </p:cNvSpPr>
          <p:nvPr/>
        </p:nvSpPr>
        <p:spPr bwMode="auto">
          <a:xfrm>
            <a:off x="3851275" y="1341438"/>
            <a:ext cx="1514475" cy="460375"/>
          </a:xfrm>
          <a:prstGeom prst="rect">
            <a:avLst/>
          </a:prstGeom>
          <a:noFill/>
          <a:ln w="9525">
            <a:noFill/>
            <a:miter lim="800000"/>
            <a:headEnd/>
            <a:tailEnd/>
          </a:ln>
        </p:spPr>
        <p:txBody>
          <a:bodyPr wrap="none">
            <a:spAutoFit/>
          </a:bodyPr>
          <a:lstStyle/>
          <a:p>
            <a:r>
              <a:rPr lang="uk-UA" sz="2400" b="1">
                <a:solidFill>
                  <a:srgbClr val="FF0000"/>
                </a:solidFill>
                <a:latin typeface="Comic Sans MS" pitchFamily="66" charset="0"/>
              </a:rPr>
              <a:t>Відгадай</a:t>
            </a:r>
            <a:endParaRPr lang="ru-RU" sz="2400" b="1">
              <a:solidFill>
                <a:srgbClr val="FF0000"/>
              </a:solidFill>
              <a:latin typeface="Comic Sans MS" pitchFamily="66" charset="0"/>
            </a:endParaRPr>
          </a:p>
        </p:txBody>
      </p:sp>
      <p:sp>
        <p:nvSpPr>
          <p:cNvPr id="5" name="TextBox 4"/>
          <p:cNvSpPr txBox="1">
            <a:spLocks noChangeArrowheads="1"/>
          </p:cNvSpPr>
          <p:nvPr/>
        </p:nvSpPr>
        <p:spPr bwMode="auto">
          <a:xfrm>
            <a:off x="3267075" y="3894138"/>
            <a:ext cx="1906588" cy="585787"/>
          </a:xfrm>
          <a:prstGeom prst="rect">
            <a:avLst/>
          </a:prstGeom>
          <a:noFill/>
          <a:ln w="9525">
            <a:noFill/>
            <a:miter lim="800000"/>
            <a:headEnd/>
            <a:tailEnd/>
          </a:ln>
        </p:spPr>
        <p:txBody>
          <a:bodyPr wrap="none">
            <a:spAutoFit/>
          </a:bodyPr>
          <a:lstStyle/>
          <a:p>
            <a:r>
              <a:rPr lang="uk-UA" sz="3200" b="1" i="1">
                <a:solidFill>
                  <a:srgbClr val="31489F"/>
                </a:solidFill>
                <a:latin typeface="Comic Sans MS" pitchFamily="66" charset="0"/>
              </a:rPr>
              <a:t>(дзвінок)</a:t>
            </a:r>
            <a:endParaRPr lang="ru-RU" sz="3200">
              <a:solidFill>
                <a:srgbClr val="31489F"/>
              </a:solidFill>
              <a:latin typeface="Comic Sans MS" pitchFamily="66" charset="0"/>
            </a:endParaRPr>
          </a:p>
        </p:txBody>
      </p:sp>
      <p:pic>
        <p:nvPicPr>
          <p:cNvPr id="12294" name="Рисунок 5" descr="http://pixelbrush.ru/uploads/posts/2011-11/1320585602_detki.jpg"/>
          <p:cNvPicPr>
            <a:picLocks noChangeAspect="1" noChangeArrowheads="1"/>
          </p:cNvPicPr>
          <p:nvPr/>
        </p:nvPicPr>
        <p:blipFill>
          <a:blip r:embed="rId2" cstate="email"/>
          <a:srcRect/>
          <a:stretch>
            <a:fillRect/>
          </a:stretch>
        </p:blipFill>
        <p:spPr bwMode="auto">
          <a:xfrm>
            <a:off x="5708650" y="3740150"/>
            <a:ext cx="3435350" cy="2771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1444625"/>
            <a:ext cx="8280400" cy="5508625"/>
          </a:xfrm>
          <a:prstGeom prst="rect">
            <a:avLst/>
          </a:prstGeom>
        </p:spPr>
        <p:txBody>
          <a:bodyPr>
            <a:spAutoFit/>
          </a:bodyPr>
          <a:lstStyle/>
          <a:p>
            <a:pPr fontAlgn="auto">
              <a:spcBef>
                <a:spcPts val="0"/>
              </a:spcBef>
              <a:spcAft>
                <a:spcPts val="0"/>
              </a:spcAft>
              <a:defRPr/>
            </a:pPr>
            <a:r>
              <a:rPr lang="uk-UA" b="1" dirty="0">
                <a:latin typeface="+mn-lt"/>
                <a:cs typeface="+mn-cs"/>
              </a:rPr>
              <a:t> </a:t>
            </a:r>
            <a:r>
              <a:rPr lang="uk-UA" sz="3200" b="1" dirty="0">
                <a:solidFill>
                  <a:schemeClr val="accent1">
                    <a:lumMod val="75000"/>
                  </a:schemeClr>
                </a:solidFill>
                <a:latin typeface="Comic Sans MS" pitchFamily="66" charset="0"/>
                <a:cs typeface="+mn-cs"/>
              </a:rPr>
              <a:t>«Зайве тут одне словечко:</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Колісниця і колечко,</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Колія, околиця,</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Коліщатко,</a:t>
            </a:r>
            <a:r>
              <a:rPr lang="uk-UA" sz="3200" b="1" u="sng" dirty="0">
                <a:solidFill>
                  <a:schemeClr val="accent1">
                    <a:lumMod val="75000"/>
                  </a:schemeClr>
                </a:solidFill>
                <a:latin typeface="Comic Sans MS" pitchFamily="66" charset="0"/>
                <a:cs typeface="+mn-cs"/>
              </a:rPr>
              <a:t>колеться,</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Коло, колесо,кільце!</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Відшукай «чуже» слівце!</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dirty="0">
                <a:solidFill>
                  <a:schemeClr val="accent1">
                    <a:lumMod val="75000"/>
                  </a:schemeClr>
                </a:solidFill>
                <a:latin typeface="Comic Sans MS" pitchFamily="66" charset="0"/>
                <a:cs typeface="+mn-cs"/>
              </a:rPr>
              <a:t>               </a:t>
            </a:r>
            <a:r>
              <a:rPr lang="uk-UA" sz="3200" b="1" dirty="0">
                <a:solidFill>
                  <a:schemeClr val="accent1">
                    <a:lumMod val="75000"/>
                  </a:schemeClr>
                </a:solidFill>
                <a:latin typeface="Comic Sans MS" pitchFamily="66" charset="0"/>
                <a:cs typeface="+mn-cs"/>
              </a:rPr>
              <a:t>Зліт,злетіти, відлетів,</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               Політати, прилетів,</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               </a:t>
            </a:r>
            <a:r>
              <a:rPr lang="uk-UA" sz="3200" b="1" u="sng" dirty="0">
                <a:solidFill>
                  <a:schemeClr val="accent1">
                    <a:lumMod val="75000"/>
                  </a:schemeClr>
                </a:solidFill>
                <a:latin typeface="Comic Sans MS" pitchFamily="66" charset="0"/>
                <a:cs typeface="+mn-cs"/>
              </a:rPr>
              <a:t>Літера,</a:t>
            </a:r>
            <a:r>
              <a:rPr lang="uk-UA" sz="3200" b="1" dirty="0">
                <a:solidFill>
                  <a:schemeClr val="accent1">
                    <a:lumMod val="75000"/>
                  </a:schemeClr>
                </a:solidFill>
                <a:latin typeface="Comic Sans MS" pitchFamily="66" charset="0"/>
                <a:cs typeface="+mn-cs"/>
              </a:rPr>
              <a:t> літак, відліт.</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r>
              <a:rPr lang="uk-UA" sz="3200" b="1" dirty="0">
                <a:solidFill>
                  <a:schemeClr val="accent1">
                    <a:lumMod val="75000"/>
                  </a:schemeClr>
                </a:solidFill>
                <a:latin typeface="Comic Sans MS" pitchFamily="66" charset="0"/>
                <a:cs typeface="+mn-cs"/>
              </a:rPr>
              <a:t>             « Шпигуна» впіймати слід!</a:t>
            </a:r>
            <a:endParaRPr lang="ru-RU" sz="3200" b="1" dirty="0">
              <a:solidFill>
                <a:schemeClr val="accent1">
                  <a:lumMod val="75000"/>
                </a:schemeClr>
              </a:solidFill>
              <a:latin typeface="Comic Sans MS" pitchFamily="66" charset="0"/>
              <a:cs typeface="+mn-cs"/>
            </a:endParaRPr>
          </a:p>
          <a:p>
            <a:pPr fontAlgn="auto">
              <a:spcBef>
                <a:spcPts val="0"/>
              </a:spcBef>
              <a:spcAft>
                <a:spcPts val="0"/>
              </a:spcAft>
              <a:defRPr/>
            </a:pPr>
            <a:endParaRPr lang="ru-RU" sz="3200" dirty="0">
              <a:solidFill>
                <a:schemeClr val="accent1">
                  <a:lumMod val="75000"/>
                </a:schemeClr>
              </a:solidFill>
              <a:latin typeface="Comic Sans MS" pitchFamily="66" charset="0"/>
              <a:cs typeface="+mn-cs"/>
            </a:endParaRPr>
          </a:p>
        </p:txBody>
      </p:sp>
      <p:sp>
        <p:nvSpPr>
          <p:cNvPr id="13315" name="Прямоугольник 2"/>
          <p:cNvSpPr>
            <a:spLocks noChangeArrowheads="1"/>
          </p:cNvSpPr>
          <p:nvPr/>
        </p:nvSpPr>
        <p:spPr bwMode="auto">
          <a:xfrm>
            <a:off x="2771775" y="549275"/>
            <a:ext cx="3652838" cy="460375"/>
          </a:xfrm>
          <a:prstGeom prst="rect">
            <a:avLst/>
          </a:prstGeom>
          <a:noFill/>
          <a:ln w="9525">
            <a:noFill/>
            <a:miter lim="800000"/>
            <a:headEnd/>
            <a:tailEnd/>
          </a:ln>
        </p:spPr>
        <p:txBody>
          <a:bodyPr wrap="none">
            <a:spAutoFit/>
          </a:bodyPr>
          <a:lstStyle/>
          <a:p>
            <a:r>
              <a:rPr lang="uk-UA" sz="2400" b="1">
                <a:solidFill>
                  <a:srgbClr val="FF0000"/>
                </a:solidFill>
                <a:latin typeface="Comic Sans MS" pitchFamily="66" charset="0"/>
              </a:rPr>
              <a:t>«Знайди зайве слово»</a:t>
            </a:r>
            <a:endParaRPr lang="ru-RU" sz="2400">
              <a:solidFill>
                <a:srgbClr val="FF0000"/>
              </a:solidFill>
              <a:latin typeface="Comic Sans MS" pitchFamily="66" charset="0"/>
            </a:endParaRPr>
          </a:p>
        </p:txBody>
      </p:sp>
      <p:pic>
        <p:nvPicPr>
          <p:cNvPr id="13316" name="Рисунок 3" descr="http://pixelbrush.ru/uploads/posts/2011-11/1320585602_detki.jpg"/>
          <p:cNvPicPr>
            <a:picLocks noChangeAspect="1" noChangeArrowheads="1"/>
          </p:cNvPicPr>
          <p:nvPr/>
        </p:nvPicPr>
        <p:blipFill>
          <a:blip r:embed="rId2" cstate="email"/>
          <a:srcRect/>
          <a:stretch>
            <a:fillRect/>
          </a:stretch>
        </p:blipFill>
        <p:spPr bwMode="auto">
          <a:xfrm>
            <a:off x="6424613" y="1722438"/>
            <a:ext cx="2681287"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238" y="0"/>
            <a:ext cx="8694737" cy="4894263"/>
          </a:xfrm>
          <a:prstGeom prst="rect">
            <a:avLst/>
          </a:prstGeom>
        </p:spPr>
        <p:txBody>
          <a:bodyPr>
            <a:spAutoFit/>
          </a:bodyPr>
          <a:lstStyle/>
          <a:p>
            <a:pPr fontAlgn="auto">
              <a:spcBef>
                <a:spcPts val="0"/>
              </a:spcBef>
              <a:spcAft>
                <a:spcPts val="0"/>
              </a:spcAft>
              <a:defRPr/>
            </a:pPr>
            <a:r>
              <a:rPr lang="uk-UA" sz="2400" b="1" dirty="0">
                <a:solidFill>
                  <a:srgbClr val="FF0000"/>
                </a:solidFill>
                <a:latin typeface="Comic Sans MS" pitchFamily="66" charset="0"/>
                <a:cs typeface="+mn-cs"/>
              </a:rPr>
              <a:t>Вправи із зашифрованими висловами.</a:t>
            </a:r>
            <a:endParaRPr lang="ru-RU" sz="2400" dirty="0">
              <a:solidFill>
                <a:srgbClr val="FF0000"/>
              </a:solidFill>
              <a:latin typeface="Comic Sans MS" pitchFamily="66" charset="0"/>
              <a:cs typeface="+mn-cs"/>
            </a:endParaRPr>
          </a:p>
          <a:p>
            <a:pPr fontAlgn="auto">
              <a:spcBef>
                <a:spcPts val="0"/>
              </a:spcBef>
              <a:spcAft>
                <a:spcPts val="0"/>
              </a:spcAft>
              <a:defRPr/>
            </a:pPr>
            <a:r>
              <a:rPr lang="uk-UA" b="1" dirty="0">
                <a:latin typeface="Comic Sans MS" pitchFamily="66" charset="0"/>
                <a:cs typeface="+mn-cs"/>
              </a:rPr>
              <a:t> </a:t>
            </a:r>
            <a:endParaRPr lang="ru-RU" dirty="0">
              <a:latin typeface="Comic Sans MS" pitchFamily="66" charset="0"/>
              <a:cs typeface="+mn-cs"/>
            </a:endParaRPr>
          </a:p>
          <a:p>
            <a:pPr fontAlgn="auto">
              <a:spcBef>
                <a:spcPts val="0"/>
              </a:spcBef>
              <a:spcAft>
                <a:spcPts val="0"/>
              </a:spcAft>
              <a:defRPr/>
            </a:pPr>
            <a:r>
              <a:rPr lang="uk-UA" sz="2800" b="1" dirty="0">
                <a:solidFill>
                  <a:schemeClr val="accent1">
                    <a:lumMod val="75000"/>
                  </a:schemeClr>
                </a:solidFill>
                <a:latin typeface="Comic Sans MS" pitchFamily="66" charset="0"/>
                <a:cs typeface="+mn-cs"/>
              </a:rPr>
              <a:t>Вправа 1.</a:t>
            </a:r>
            <a:endParaRPr lang="ru-RU" sz="2800" dirty="0">
              <a:solidFill>
                <a:schemeClr val="accent1">
                  <a:lumMod val="75000"/>
                </a:schemeClr>
              </a:solidFill>
              <a:latin typeface="Comic Sans MS" pitchFamily="66" charset="0"/>
              <a:cs typeface="+mn-cs"/>
            </a:endParaRPr>
          </a:p>
          <a:p>
            <a:pPr fontAlgn="auto">
              <a:spcBef>
                <a:spcPts val="0"/>
              </a:spcBef>
              <a:spcAft>
                <a:spcPts val="0"/>
              </a:spcAft>
              <a:defRPr/>
            </a:pPr>
            <a:r>
              <a:rPr lang="uk-UA" b="1" dirty="0">
                <a:solidFill>
                  <a:schemeClr val="accent1">
                    <a:lumMod val="75000"/>
                  </a:schemeClr>
                </a:solidFill>
                <a:latin typeface="Comic Sans MS" pitchFamily="66" charset="0"/>
                <a:cs typeface="+mn-cs"/>
              </a:rPr>
              <a:t>1. Подані слова розставте за алфавітом і запишіть у дві колонки.</a:t>
            </a:r>
            <a:endParaRPr lang="ru-RU" b="1" dirty="0">
              <a:solidFill>
                <a:schemeClr val="accent1">
                  <a:lumMod val="75000"/>
                </a:schemeClr>
              </a:solidFill>
              <a:latin typeface="Comic Sans MS" pitchFamily="66" charset="0"/>
              <a:cs typeface="+mn-cs"/>
            </a:endParaRPr>
          </a:p>
          <a:p>
            <a:pPr fontAlgn="auto">
              <a:spcBef>
                <a:spcPts val="0"/>
              </a:spcBef>
              <a:spcAft>
                <a:spcPts val="0"/>
              </a:spcAft>
              <a:defRPr/>
            </a:pPr>
            <a:r>
              <a:rPr lang="uk-UA" sz="2800" dirty="0">
                <a:solidFill>
                  <a:schemeClr val="accent1">
                    <a:lumMod val="75000"/>
                  </a:schemeClr>
                </a:solidFill>
                <a:latin typeface="Comic Sans MS" pitchFamily="66" charset="0"/>
                <a:cs typeface="+mn-cs"/>
              </a:rPr>
              <a:t>1.	</a:t>
            </a:r>
            <a:r>
              <a:rPr lang="uk-UA" sz="2800" i="1" dirty="0">
                <a:solidFill>
                  <a:schemeClr val="accent1">
                    <a:lumMod val="75000"/>
                  </a:schemeClr>
                </a:solidFill>
                <a:latin typeface="Comic Sans MS" pitchFamily="66" charset="0"/>
                <a:cs typeface="+mn-cs"/>
              </a:rPr>
              <a:t>Са</a:t>
            </a:r>
            <a:r>
              <a:rPr lang="uk-UA" sz="2800" i="1" dirty="0">
                <a:solidFill>
                  <a:srgbClr val="FF0000"/>
                </a:solidFill>
                <a:latin typeface="Comic Sans MS" pitchFamily="66" charset="0"/>
                <a:cs typeface="+mn-cs"/>
              </a:rPr>
              <a:t>д</a:t>
            </a:r>
            <a:r>
              <a:rPr lang="uk-UA" sz="2800" i="1" dirty="0">
                <a:solidFill>
                  <a:schemeClr val="accent1">
                    <a:lumMod val="75000"/>
                  </a:schemeClr>
                </a:solidFill>
                <a:latin typeface="Comic Sans MS" pitchFamily="66" charset="0"/>
                <a:cs typeface="+mn-cs"/>
              </a:rPr>
              <a:t>, вишеньк</a:t>
            </a:r>
            <a:r>
              <a:rPr lang="uk-UA" sz="2800" i="1" dirty="0">
                <a:solidFill>
                  <a:srgbClr val="FF0000"/>
                </a:solidFill>
                <a:latin typeface="Comic Sans MS" pitchFamily="66" charset="0"/>
                <a:cs typeface="+mn-cs"/>
              </a:rPr>
              <a:t>а</a:t>
            </a:r>
            <a:r>
              <a:rPr lang="uk-UA" sz="2800" i="1" dirty="0">
                <a:solidFill>
                  <a:schemeClr val="accent1">
                    <a:lumMod val="75000"/>
                  </a:schemeClr>
                </a:solidFill>
                <a:latin typeface="Comic Sans MS" pitchFamily="66" charset="0"/>
                <a:cs typeface="+mn-cs"/>
              </a:rPr>
              <a:t>, жайвороно</a:t>
            </a:r>
            <a:r>
              <a:rPr lang="uk-UA" sz="2800" i="1" dirty="0">
                <a:solidFill>
                  <a:srgbClr val="FF0000"/>
                </a:solidFill>
                <a:latin typeface="Comic Sans MS" pitchFamily="66" charset="0"/>
                <a:cs typeface="+mn-cs"/>
              </a:rPr>
              <a:t>к</a:t>
            </a:r>
            <a:r>
              <a:rPr lang="uk-UA" sz="2800" i="1" dirty="0">
                <a:solidFill>
                  <a:schemeClr val="accent1">
                    <a:lumMod val="75000"/>
                  </a:schemeClr>
                </a:solidFill>
                <a:latin typeface="Comic Sans MS" pitchFamily="66" charset="0"/>
                <a:cs typeface="+mn-cs"/>
              </a:rPr>
              <a:t>, зерн</a:t>
            </a:r>
            <a:r>
              <a:rPr lang="uk-UA" sz="2800" i="1" dirty="0">
                <a:solidFill>
                  <a:srgbClr val="FF0000"/>
                </a:solidFill>
                <a:latin typeface="Comic Sans MS" pitchFamily="66" charset="0"/>
                <a:cs typeface="+mn-cs"/>
              </a:rPr>
              <a:t>о</a:t>
            </a:r>
            <a:r>
              <a:rPr lang="uk-UA" sz="2800" i="1" dirty="0">
                <a:solidFill>
                  <a:schemeClr val="accent1">
                    <a:lumMod val="75000"/>
                  </a:schemeClr>
                </a:solidFill>
                <a:latin typeface="Comic Sans MS" pitchFamily="66" charset="0"/>
                <a:cs typeface="+mn-cs"/>
              </a:rPr>
              <a:t>, холодн</a:t>
            </a:r>
            <a:r>
              <a:rPr lang="uk-UA" sz="2800" i="1" dirty="0">
                <a:solidFill>
                  <a:srgbClr val="FF0000"/>
                </a:solidFill>
                <a:latin typeface="Comic Sans MS" pitchFamily="66" charset="0"/>
                <a:cs typeface="+mn-cs"/>
              </a:rPr>
              <a:t>о</a:t>
            </a:r>
            <a:r>
              <a:rPr lang="uk-UA" sz="2800" i="1" dirty="0">
                <a:solidFill>
                  <a:schemeClr val="accent1">
                    <a:lumMod val="75000"/>
                  </a:schemeClr>
                </a:solidFill>
                <a:latin typeface="Comic Sans MS" pitchFamily="66" charset="0"/>
                <a:cs typeface="+mn-cs"/>
              </a:rPr>
              <a:t>, лі</a:t>
            </a:r>
            <a:r>
              <a:rPr lang="uk-UA" sz="2800" i="1" dirty="0">
                <a:solidFill>
                  <a:srgbClr val="FF0000"/>
                </a:solidFill>
                <a:latin typeface="Comic Sans MS" pitchFamily="66" charset="0"/>
                <a:cs typeface="+mn-cs"/>
              </a:rPr>
              <a:t>с</a:t>
            </a:r>
            <a:r>
              <a:rPr lang="uk-UA" sz="2800" i="1" dirty="0">
                <a:solidFill>
                  <a:schemeClr val="accent1">
                    <a:lumMod val="75000"/>
                  </a:schemeClr>
                </a:solidFill>
                <a:latin typeface="Comic Sans MS" pitchFamily="66" charset="0"/>
                <a:cs typeface="+mn-cs"/>
              </a:rPr>
              <a:t>, листопа</a:t>
            </a:r>
            <a:r>
              <a:rPr lang="uk-UA" sz="2800" i="1" dirty="0">
                <a:solidFill>
                  <a:srgbClr val="FF0000"/>
                </a:solidFill>
                <a:latin typeface="Comic Sans MS" pitchFamily="66" charset="0"/>
                <a:cs typeface="+mn-cs"/>
              </a:rPr>
              <a:t>д</a:t>
            </a:r>
            <a:r>
              <a:rPr lang="uk-UA" sz="2800" i="1" dirty="0">
                <a:solidFill>
                  <a:schemeClr val="accent1">
                    <a:lumMod val="75000"/>
                  </a:schemeClr>
                </a:solidFill>
                <a:latin typeface="Comic Sans MS" pitchFamily="66" charset="0"/>
                <a:cs typeface="+mn-cs"/>
              </a:rPr>
              <a:t> ,перелі</a:t>
            </a:r>
            <a:r>
              <a:rPr lang="uk-UA" sz="2800" i="1" dirty="0">
                <a:solidFill>
                  <a:srgbClr val="FF0000"/>
                </a:solidFill>
                <a:latin typeface="Comic Sans MS" pitchFamily="66" charset="0"/>
                <a:cs typeface="+mn-cs"/>
              </a:rPr>
              <a:t>т</a:t>
            </a:r>
            <a:r>
              <a:rPr lang="uk-UA" sz="2800" i="1" dirty="0">
                <a:solidFill>
                  <a:schemeClr val="accent1">
                    <a:lumMod val="75000"/>
                  </a:schemeClr>
                </a:solidFill>
                <a:latin typeface="Comic Sans MS" pitchFamily="66" charset="0"/>
                <a:cs typeface="+mn-cs"/>
              </a:rPr>
              <a:t>, зранк</a:t>
            </a:r>
            <a:r>
              <a:rPr lang="uk-UA" sz="2800" i="1" dirty="0">
                <a:solidFill>
                  <a:srgbClr val="FF0000"/>
                </a:solidFill>
                <a:latin typeface="Comic Sans MS" pitchFamily="66" charset="0"/>
                <a:cs typeface="+mn-cs"/>
              </a:rPr>
              <a:t>у</a:t>
            </a:r>
            <a:r>
              <a:rPr lang="uk-UA" sz="2800" i="1" dirty="0">
                <a:solidFill>
                  <a:schemeClr val="accent1">
                    <a:lumMod val="75000"/>
                  </a:schemeClr>
                </a:solidFill>
                <a:latin typeface="Comic Sans MS" pitchFamily="66" charset="0"/>
                <a:cs typeface="+mn-cs"/>
              </a:rPr>
              <a:t>, зовсі</a:t>
            </a:r>
            <a:r>
              <a:rPr lang="uk-UA" sz="2800" i="1" dirty="0">
                <a:solidFill>
                  <a:srgbClr val="FF0000"/>
                </a:solidFill>
                <a:latin typeface="Comic Sans MS" pitchFamily="66" charset="0"/>
                <a:cs typeface="+mn-cs"/>
              </a:rPr>
              <a:t>м</a:t>
            </a:r>
            <a:r>
              <a:rPr lang="uk-UA" sz="2800" i="1" dirty="0">
                <a:solidFill>
                  <a:schemeClr val="accent1">
                    <a:lumMod val="75000"/>
                  </a:schemeClr>
                </a:solidFill>
                <a:latin typeface="Comic Sans MS" pitchFamily="66" charset="0"/>
                <a:cs typeface="+mn-cs"/>
              </a:rPr>
              <a:t>, доверх</a:t>
            </a:r>
            <a:r>
              <a:rPr lang="uk-UA" sz="2800" i="1" dirty="0">
                <a:solidFill>
                  <a:srgbClr val="FF0000"/>
                </a:solidFill>
                <a:latin typeface="Comic Sans MS" pitchFamily="66" charset="0"/>
                <a:cs typeface="+mn-cs"/>
              </a:rPr>
              <a:t>у</a:t>
            </a:r>
            <a:r>
              <a:rPr lang="uk-UA" sz="2800" i="1" dirty="0">
                <a:solidFill>
                  <a:schemeClr val="accent1">
                    <a:lumMod val="75000"/>
                  </a:schemeClr>
                </a:solidFill>
                <a:latin typeface="Comic Sans MS" pitchFamily="66" charset="0"/>
                <a:cs typeface="+mn-cs"/>
              </a:rPr>
              <a:t>, чист</a:t>
            </a:r>
            <a:r>
              <a:rPr lang="uk-UA" sz="2800" i="1" dirty="0">
                <a:solidFill>
                  <a:srgbClr val="FF0000"/>
                </a:solidFill>
                <a:latin typeface="Comic Sans MS" pitchFamily="66" charset="0"/>
                <a:cs typeface="+mn-cs"/>
              </a:rPr>
              <a:t>о</a:t>
            </a:r>
            <a:r>
              <a:rPr lang="uk-UA" sz="2800" i="1" dirty="0">
                <a:solidFill>
                  <a:schemeClr val="accent1">
                    <a:lumMod val="75000"/>
                  </a:schemeClr>
                </a:solidFill>
                <a:latin typeface="Comic Sans MS" pitchFamily="66" charset="0"/>
                <a:cs typeface="+mn-cs"/>
              </a:rPr>
              <a:t>, здога</a:t>
            </a:r>
            <a:r>
              <a:rPr lang="uk-UA" sz="2800" i="1" dirty="0">
                <a:solidFill>
                  <a:srgbClr val="FF0000"/>
                </a:solidFill>
                <a:latin typeface="Comic Sans MS" pitchFamily="66" charset="0"/>
                <a:cs typeface="+mn-cs"/>
              </a:rPr>
              <a:t>д</a:t>
            </a:r>
            <a:r>
              <a:rPr lang="uk-UA" sz="2800" i="1" dirty="0">
                <a:solidFill>
                  <a:schemeClr val="accent1">
                    <a:lumMod val="75000"/>
                  </a:schemeClr>
                </a:solidFill>
                <a:latin typeface="Comic Sans MS" pitchFamily="66" charset="0"/>
                <a:cs typeface="+mn-cs"/>
              </a:rPr>
              <a:t>, личк</a:t>
            </a:r>
            <a:r>
              <a:rPr lang="uk-UA" sz="2800" i="1" dirty="0">
                <a:solidFill>
                  <a:srgbClr val="FF0000"/>
                </a:solidFill>
                <a:latin typeface="Comic Sans MS" pitchFamily="66" charset="0"/>
                <a:cs typeface="+mn-cs"/>
              </a:rPr>
              <a:t>о</a:t>
            </a:r>
            <a:r>
              <a:rPr lang="uk-UA" sz="2800" i="1" dirty="0">
                <a:solidFill>
                  <a:schemeClr val="accent1">
                    <a:lumMod val="75000"/>
                  </a:schemeClr>
                </a:solidFill>
                <a:latin typeface="Comic Sans MS" pitchFamily="66" charset="0"/>
                <a:cs typeface="+mn-cs"/>
              </a:rPr>
              <a:t>, лица</a:t>
            </a:r>
            <a:r>
              <a:rPr lang="uk-UA" sz="2800" i="1" dirty="0">
                <a:solidFill>
                  <a:srgbClr val="FF0000"/>
                </a:solidFill>
                <a:latin typeface="Comic Sans MS" pitchFamily="66" charset="0"/>
                <a:cs typeface="+mn-cs"/>
              </a:rPr>
              <a:t>р</a:t>
            </a:r>
            <a:r>
              <a:rPr lang="uk-UA" sz="2800" i="1" dirty="0">
                <a:solidFill>
                  <a:schemeClr val="accent1">
                    <a:lumMod val="75000"/>
                  </a:schemeClr>
                </a:solidFill>
                <a:latin typeface="Comic Sans MS" pitchFamily="66" charset="0"/>
                <a:cs typeface="+mn-cs"/>
              </a:rPr>
              <a:t>, жоржин</a:t>
            </a:r>
            <a:r>
              <a:rPr lang="uk-UA" sz="2800" i="1" dirty="0">
                <a:solidFill>
                  <a:srgbClr val="FF0000"/>
                </a:solidFill>
                <a:latin typeface="Comic Sans MS" pitchFamily="66" charset="0"/>
                <a:cs typeface="+mn-cs"/>
              </a:rPr>
              <a:t>а</a:t>
            </a:r>
            <a:r>
              <a:rPr lang="uk-UA" sz="2800" i="1" dirty="0">
                <a:solidFill>
                  <a:schemeClr val="accent1">
                    <a:lumMod val="75000"/>
                  </a:schemeClr>
                </a:solidFill>
                <a:latin typeface="Comic Sans MS" pitchFamily="66" charset="0"/>
                <a:cs typeface="+mn-cs"/>
              </a:rPr>
              <a:t>, щітк</a:t>
            </a:r>
            <a:r>
              <a:rPr lang="uk-UA" sz="2800" i="1" dirty="0">
                <a:solidFill>
                  <a:srgbClr val="FF0000"/>
                </a:solidFill>
                <a:latin typeface="Comic Sans MS" pitchFamily="66" charset="0"/>
                <a:cs typeface="+mn-cs"/>
              </a:rPr>
              <a:t>а</a:t>
            </a:r>
            <a:r>
              <a:rPr lang="uk-UA" sz="2800" i="1" dirty="0">
                <a:solidFill>
                  <a:schemeClr val="accent1">
                    <a:lumMod val="75000"/>
                  </a:schemeClr>
                </a:solidFill>
                <a:latin typeface="Comic Sans MS" pitchFamily="66" charset="0"/>
                <a:cs typeface="+mn-cs"/>
              </a:rPr>
              <a:t>,</a:t>
            </a:r>
            <a:br>
              <a:rPr lang="uk-UA" sz="2800" i="1" dirty="0">
                <a:solidFill>
                  <a:schemeClr val="accent1">
                    <a:lumMod val="75000"/>
                  </a:schemeClr>
                </a:solidFill>
                <a:latin typeface="Comic Sans MS" pitchFamily="66" charset="0"/>
                <a:cs typeface="+mn-cs"/>
              </a:rPr>
            </a:br>
            <a:r>
              <a:rPr lang="uk-UA" sz="2800" i="1" dirty="0">
                <a:solidFill>
                  <a:schemeClr val="accent1">
                    <a:lumMod val="75000"/>
                  </a:schemeClr>
                </a:solidFill>
                <a:latin typeface="Comic Sans MS" pitchFamily="66" charset="0"/>
                <a:cs typeface="+mn-cs"/>
              </a:rPr>
              <a:t>шлан</a:t>
            </a:r>
            <a:r>
              <a:rPr lang="uk-UA" sz="2800" i="1" dirty="0">
                <a:solidFill>
                  <a:srgbClr val="FF0000"/>
                </a:solidFill>
                <a:latin typeface="Comic Sans MS" pitchFamily="66" charset="0"/>
                <a:cs typeface="+mn-cs"/>
              </a:rPr>
              <a:t>г</a:t>
            </a:r>
            <a:r>
              <a:rPr lang="uk-UA" sz="2800" i="1" dirty="0">
                <a:solidFill>
                  <a:schemeClr val="accent1">
                    <a:lumMod val="75000"/>
                  </a:schemeClr>
                </a:solidFill>
                <a:latin typeface="Comic Sans MS" pitchFamily="66" charset="0"/>
                <a:cs typeface="+mn-cs"/>
              </a:rPr>
              <a:t>, ві</a:t>
            </a:r>
            <a:r>
              <a:rPr lang="uk-UA" sz="2800" i="1" dirty="0">
                <a:solidFill>
                  <a:srgbClr val="FF0000"/>
                </a:solidFill>
                <a:latin typeface="Comic Sans MS" pitchFamily="66" charset="0"/>
                <a:cs typeface="+mn-cs"/>
              </a:rPr>
              <a:t>з</a:t>
            </a:r>
            <a:r>
              <a:rPr lang="uk-UA" sz="2800" i="1" dirty="0">
                <a:solidFill>
                  <a:schemeClr val="accent1">
                    <a:lumMod val="75000"/>
                  </a:schemeClr>
                </a:solidFill>
                <a:latin typeface="Comic Sans MS" pitchFamily="66" charset="0"/>
                <a:cs typeface="+mn-cs"/>
              </a:rPr>
              <a:t>, гор</a:t>
            </a:r>
            <a:r>
              <a:rPr lang="uk-UA" sz="2800" i="1" dirty="0">
                <a:solidFill>
                  <a:srgbClr val="FF0000"/>
                </a:solidFill>
                <a:latin typeface="Comic Sans MS" pitchFamily="66" charset="0"/>
                <a:cs typeface="+mn-cs"/>
              </a:rPr>
              <a:t>б</a:t>
            </a:r>
            <a:r>
              <a:rPr lang="uk-UA" sz="2800" i="1" dirty="0">
                <a:solidFill>
                  <a:schemeClr val="accent1">
                    <a:lumMod val="75000"/>
                  </a:schemeClr>
                </a:solidFill>
                <a:latin typeface="Comic Sans MS" pitchFamily="66" charset="0"/>
                <a:cs typeface="+mn-cs"/>
              </a:rPr>
              <a:t>, радощ</a:t>
            </a:r>
            <a:r>
              <a:rPr lang="uk-UA" sz="2800" i="1" dirty="0">
                <a:solidFill>
                  <a:srgbClr val="FF0000"/>
                </a:solidFill>
                <a:latin typeface="Comic Sans MS" pitchFamily="66" charset="0"/>
                <a:cs typeface="+mn-cs"/>
              </a:rPr>
              <a:t>і</a:t>
            </a:r>
            <a:r>
              <a:rPr lang="uk-UA" sz="2800" i="1" dirty="0">
                <a:solidFill>
                  <a:schemeClr val="accent1">
                    <a:lumMod val="75000"/>
                  </a:schemeClr>
                </a:solidFill>
                <a:latin typeface="Comic Sans MS" pitchFamily="66" charset="0"/>
                <a:cs typeface="+mn-cs"/>
              </a:rPr>
              <a:t>, цуко</a:t>
            </a:r>
            <a:r>
              <a:rPr lang="uk-UA" sz="2800" i="1" dirty="0">
                <a:solidFill>
                  <a:srgbClr val="FF0000"/>
                </a:solidFill>
                <a:latin typeface="Comic Sans MS" pitchFamily="66" charset="0"/>
                <a:cs typeface="+mn-cs"/>
              </a:rPr>
              <a:t>р</a:t>
            </a:r>
            <a:r>
              <a:rPr lang="uk-UA" sz="2800" i="1" dirty="0">
                <a:solidFill>
                  <a:schemeClr val="accent1">
                    <a:lumMod val="75000"/>
                  </a:schemeClr>
                </a:solidFill>
                <a:latin typeface="Comic Sans MS" pitchFamily="66" charset="0"/>
                <a:cs typeface="+mn-cs"/>
              </a:rPr>
              <a:t>.</a:t>
            </a:r>
            <a:endParaRPr lang="ru-RU" sz="2800" dirty="0">
              <a:solidFill>
                <a:schemeClr val="accent1">
                  <a:lumMod val="75000"/>
                </a:schemeClr>
              </a:solidFill>
              <a:latin typeface="Comic Sans MS" pitchFamily="66" charset="0"/>
              <a:cs typeface="+mn-cs"/>
            </a:endParaRPr>
          </a:p>
          <a:p>
            <a:pPr fontAlgn="auto">
              <a:spcBef>
                <a:spcPts val="0"/>
              </a:spcBef>
              <a:spcAft>
                <a:spcPts val="0"/>
              </a:spcAft>
              <a:defRPr/>
            </a:pPr>
            <a:r>
              <a:rPr lang="uk-UA" sz="2800" i="1" dirty="0">
                <a:solidFill>
                  <a:schemeClr val="accent1">
                    <a:lumMod val="75000"/>
                  </a:schemeClr>
                </a:solidFill>
                <a:latin typeface="Comic Sans MS" pitchFamily="66" charset="0"/>
                <a:cs typeface="+mn-cs"/>
              </a:rPr>
              <a:t>2.	Сте</a:t>
            </a:r>
            <a:r>
              <a:rPr lang="uk-UA" sz="2800" i="1" dirty="0">
                <a:solidFill>
                  <a:srgbClr val="FF0000"/>
                </a:solidFill>
                <a:latin typeface="Comic Sans MS" pitchFamily="66" charset="0"/>
                <a:cs typeface="+mn-cs"/>
              </a:rPr>
              <a:t>п</a:t>
            </a:r>
            <a:r>
              <a:rPr lang="uk-UA" sz="2800" i="1" dirty="0">
                <a:solidFill>
                  <a:schemeClr val="accent1">
                    <a:lumMod val="75000"/>
                  </a:schemeClr>
                </a:solidFill>
                <a:latin typeface="Comic Sans MS" pitchFamily="66" charset="0"/>
                <a:cs typeface="+mn-cs"/>
              </a:rPr>
              <a:t>, стебельц</a:t>
            </a:r>
            <a:r>
              <a:rPr lang="uk-UA" sz="2800" i="1" dirty="0">
                <a:solidFill>
                  <a:srgbClr val="FF0000"/>
                </a:solidFill>
                <a:latin typeface="Comic Sans MS" pitchFamily="66" charset="0"/>
                <a:cs typeface="+mn-cs"/>
              </a:rPr>
              <a:t>е</a:t>
            </a:r>
            <a:r>
              <a:rPr lang="uk-UA" sz="2800" i="1" dirty="0">
                <a:solidFill>
                  <a:schemeClr val="accent1">
                    <a:lumMod val="75000"/>
                  </a:schemeClr>
                </a:solidFill>
                <a:latin typeface="Comic Sans MS" pitchFamily="66" charset="0"/>
                <a:cs typeface="+mn-cs"/>
              </a:rPr>
              <a:t>, зол</a:t>
            </a:r>
            <a:r>
              <a:rPr lang="uk-UA" sz="2800" i="1" dirty="0">
                <a:solidFill>
                  <a:srgbClr val="FF0000"/>
                </a:solidFill>
                <a:latin typeface="Comic Sans MS" pitchFamily="66" charset="0"/>
                <a:cs typeface="+mn-cs"/>
              </a:rPr>
              <a:t>а</a:t>
            </a:r>
            <a:r>
              <a:rPr lang="uk-UA" sz="2800" i="1" dirty="0">
                <a:solidFill>
                  <a:schemeClr val="accent1">
                    <a:lumMod val="75000"/>
                  </a:schemeClr>
                </a:solidFill>
                <a:latin typeface="Comic Sans MS" pitchFamily="66" charset="0"/>
                <a:cs typeface="+mn-cs"/>
              </a:rPr>
              <a:t>, жа</a:t>
            </a:r>
            <a:r>
              <a:rPr lang="uk-UA" sz="2800" i="1" dirty="0">
                <a:solidFill>
                  <a:srgbClr val="FF0000"/>
                </a:solidFill>
                <a:latin typeface="Comic Sans MS" pitchFamily="66" charset="0"/>
                <a:cs typeface="+mn-cs"/>
              </a:rPr>
              <a:t>р</a:t>
            </a:r>
            <a:r>
              <a:rPr lang="uk-UA" sz="2800" i="1" dirty="0">
                <a:solidFill>
                  <a:schemeClr val="accent1">
                    <a:lumMod val="75000"/>
                  </a:schemeClr>
                </a:solidFill>
                <a:latin typeface="Comic Sans MS" pitchFamily="66" charset="0"/>
                <a:cs typeface="+mn-cs"/>
              </a:rPr>
              <a:t>, хорош</a:t>
            </a:r>
            <a:r>
              <a:rPr lang="uk-UA" sz="2800" i="1" dirty="0">
                <a:solidFill>
                  <a:srgbClr val="FF0000"/>
                </a:solidFill>
                <a:latin typeface="Comic Sans MS" pitchFamily="66" charset="0"/>
                <a:cs typeface="+mn-cs"/>
              </a:rPr>
              <a:t>е</a:t>
            </a:r>
            <a:r>
              <a:rPr lang="uk-UA" sz="2800" i="1" dirty="0">
                <a:solidFill>
                  <a:schemeClr val="accent1">
                    <a:lumMod val="75000"/>
                  </a:schemeClr>
                </a:solidFill>
                <a:latin typeface="Comic Sans MS" pitchFamily="66" charset="0"/>
                <a:cs typeface="+mn-cs"/>
              </a:rPr>
              <a:t>,удруг</a:t>
            </a:r>
            <a:r>
              <a:rPr lang="uk-UA" sz="2800" i="1" dirty="0">
                <a:solidFill>
                  <a:srgbClr val="FF0000"/>
                </a:solidFill>
                <a:latin typeface="Comic Sans MS" pitchFamily="66" charset="0"/>
                <a:cs typeface="+mn-cs"/>
              </a:rPr>
              <a:t>е</a:t>
            </a:r>
            <a:r>
              <a:rPr lang="uk-UA" sz="2800" i="1" dirty="0">
                <a:solidFill>
                  <a:schemeClr val="accent1">
                    <a:lumMod val="75000"/>
                  </a:schemeClr>
                </a:solidFill>
                <a:latin typeface="Comic Sans MS" pitchFamily="66" charset="0"/>
                <a:cs typeface="+mn-cs"/>
              </a:rPr>
              <a:t>. числ</a:t>
            </a:r>
            <a:r>
              <a:rPr lang="uk-UA" sz="2800" i="1" dirty="0">
                <a:solidFill>
                  <a:srgbClr val="FF0000"/>
                </a:solidFill>
                <a:latin typeface="Comic Sans MS" pitchFamily="66" charset="0"/>
                <a:cs typeface="+mn-cs"/>
              </a:rPr>
              <a:t>о</a:t>
            </a:r>
            <a:r>
              <a:rPr lang="uk-UA" sz="2800" i="1" dirty="0">
                <a:solidFill>
                  <a:schemeClr val="accent1">
                    <a:lumMod val="75000"/>
                  </a:schemeClr>
                </a:solidFill>
                <a:latin typeface="Comic Sans MS" pitchFamily="66" charset="0"/>
                <a:cs typeface="+mn-cs"/>
              </a:rPr>
              <a:t>, яйц</a:t>
            </a:r>
            <a:r>
              <a:rPr lang="uk-UA" sz="2800" i="1" dirty="0">
                <a:solidFill>
                  <a:srgbClr val="FF0000"/>
                </a:solidFill>
                <a:latin typeface="Comic Sans MS" pitchFamily="66" charset="0"/>
                <a:cs typeface="+mn-cs"/>
              </a:rPr>
              <a:t>е</a:t>
            </a:r>
            <a:r>
              <a:rPr lang="uk-UA" sz="2800" i="1" dirty="0">
                <a:solidFill>
                  <a:schemeClr val="accent1">
                    <a:lumMod val="75000"/>
                  </a:schemeClr>
                </a:solidFill>
                <a:latin typeface="Comic Sans MS" pitchFamily="66" charset="0"/>
                <a:cs typeface="+mn-cs"/>
              </a:rPr>
              <a:t>, підрі</a:t>
            </a:r>
            <a:r>
              <a:rPr lang="uk-UA" sz="2800" i="1" dirty="0">
                <a:solidFill>
                  <a:srgbClr val="FF0000"/>
                </a:solidFill>
                <a:latin typeface="Comic Sans MS" pitchFamily="66" charset="0"/>
                <a:cs typeface="+mn-cs"/>
              </a:rPr>
              <a:t>с</a:t>
            </a:r>
            <a:r>
              <a:rPr lang="uk-UA" sz="2800" i="1" dirty="0">
                <a:solidFill>
                  <a:schemeClr val="accent1">
                    <a:lumMod val="75000"/>
                  </a:schemeClr>
                </a:solidFill>
                <a:latin typeface="Comic Sans MS" pitchFamily="66" charset="0"/>
                <a:cs typeface="+mn-cs"/>
              </a:rPr>
              <a:t>, пала</a:t>
            </a:r>
            <a:r>
              <a:rPr lang="uk-UA" sz="2800" i="1" dirty="0">
                <a:solidFill>
                  <a:srgbClr val="FF0000"/>
                </a:solidFill>
                <a:latin typeface="Comic Sans MS" pitchFamily="66" charset="0"/>
                <a:cs typeface="+mn-cs"/>
              </a:rPr>
              <a:t>ц</a:t>
            </a:r>
            <a:r>
              <a:rPr lang="uk-UA" sz="2800" i="1" dirty="0">
                <a:solidFill>
                  <a:schemeClr val="accent1">
                    <a:lumMod val="75000"/>
                  </a:schemeClr>
                </a:solidFill>
                <a:latin typeface="Comic Sans MS" pitchFamily="66" charset="0"/>
                <a:cs typeface="+mn-cs"/>
              </a:rPr>
              <a:t>, питанн</a:t>
            </a:r>
            <a:r>
              <a:rPr lang="uk-UA" sz="2800" i="1" dirty="0">
                <a:solidFill>
                  <a:srgbClr val="FF0000"/>
                </a:solidFill>
                <a:latin typeface="Comic Sans MS" pitchFamily="66" charset="0"/>
                <a:cs typeface="+mn-cs"/>
              </a:rPr>
              <a:t>я</a:t>
            </a:r>
            <a:r>
              <a:rPr lang="uk-UA" sz="2800" i="1" dirty="0">
                <a:solidFill>
                  <a:schemeClr val="accent1">
                    <a:lumMod val="75000"/>
                  </a:schemeClr>
                </a:solidFill>
                <a:latin typeface="Comic Sans MS" pitchFamily="66" charset="0"/>
                <a:cs typeface="+mn-cs"/>
              </a:rPr>
              <a:t>, відсту</a:t>
            </a:r>
            <a:r>
              <a:rPr lang="uk-UA" sz="2800" i="1" dirty="0">
                <a:solidFill>
                  <a:srgbClr val="FF0000"/>
                </a:solidFill>
                <a:latin typeface="Comic Sans MS" pitchFamily="66" charset="0"/>
                <a:cs typeface="+mn-cs"/>
              </a:rPr>
              <a:t>п</a:t>
            </a:r>
            <a:r>
              <a:rPr lang="uk-UA" sz="2800" i="1" dirty="0">
                <a:solidFill>
                  <a:schemeClr val="accent1">
                    <a:lumMod val="75000"/>
                  </a:schemeClr>
                </a:solidFill>
                <a:latin typeface="Comic Sans MS" pitchFamily="66" charset="0"/>
                <a:cs typeface="+mn-cs"/>
              </a:rPr>
              <a:t>, підри</a:t>
            </a:r>
            <a:r>
              <a:rPr lang="uk-UA" sz="2800" i="1" dirty="0">
                <a:solidFill>
                  <a:srgbClr val="FF0000"/>
                </a:solidFill>
                <a:latin typeface="Comic Sans MS" pitchFamily="66" charset="0"/>
                <a:cs typeface="+mn-cs"/>
              </a:rPr>
              <a:t>в</a:t>
            </a:r>
            <a:r>
              <a:rPr lang="uk-UA" sz="2800" i="1" dirty="0">
                <a:solidFill>
                  <a:schemeClr val="accent1">
                    <a:lumMod val="75000"/>
                  </a:schemeClr>
                </a:solidFill>
                <a:latin typeface="Comic Sans MS" pitchFamily="66" charset="0"/>
                <a:cs typeface="+mn-cs"/>
              </a:rPr>
              <a:t>, шар</a:t>
            </a:r>
            <a:r>
              <a:rPr lang="uk-UA" sz="2800" i="1" dirty="0">
                <a:solidFill>
                  <a:srgbClr val="FF0000"/>
                </a:solidFill>
                <a:latin typeface="Comic Sans MS" pitchFamily="66" charset="0"/>
                <a:cs typeface="+mn-cs"/>
              </a:rPr>
              <a:t>ж</a:t>
            </a:r>
            <a:r>
              <a:rPr lang="uk-UA" sz="2800" i="1" dirty="0">
                <a:solidFill>
                  <a:schemeClr val="accent1">
                    <a:lumMod val="75000"/>
                  </a:schemeClr>
                </a:solidFill>
                <a:latin typeface="Comic Sans MS" pitchFamily="66" charset="0"/>
                <a:cs typeface="+mn-cs"/>
              </a:rPr>
              <a:t>, футля</a:t>
            </a:r>
            <a:r>
              <a:rPr lang="uk-UA" sz="2800" i="1" dirty="0">
                <a:solidFill>
                  <a:srgbClr val="FF0000"/>
                </a:solidFill>
                <a:latin typeface="Comic Sans MS" pitchFamily="66" charset="0"/>
                <a:cs typeface="+mn-cs"/>
              </a:rPr>
              <a:t>р</a:t>
            </a:r>
            <a:r>
              <a:rPr lang="uk-UA" sz="2800" i="1" dirty="0">
                <a:solidFill>
                  <a:schemeClr val="accent1">
                    <a:lumMod val="75000"/>
                  </a:schemeClr>
                </a:solidFill>
                <a:latin typeface="Comic Sans MS" pitchFamily="66" charset="0"/>
                <a:cs typeface="+mn-cs"/>
              </a:rPr>
              <a:t>, хра</a:t>
            </a:r>
            <a:r>
              <a:rPr lang="uk-UA" sz="2800" i="1" dirty="0">
                <a:solidFill>
                  <a:srgbClr val="FF0000"/>
                </a:solidFill>
                <a:latin typeface="Comic Sans MS" pitchFamily="66" charset="0"/>
                <a:cs typeface="+mn-cs"/>
              </a:rPr>
              <a:t>м</a:t>
            </a:r>
            <a:r>
              <a:rPr lang="uk-UA" sz="2800" i="1" dirty="0">
                <a:solidFill>
                  <a:schemeClr val="accent1">
                    <a:lumMod val="75000"/>
                  </a:schemeClr>
                </a:solidFill>
                <a:latin typeface="Comic Sans MS" pitchFamily="66" charset="0"/>
                <a:cs typeface="+mn-cs"/>
              </a:rPr>
              <a:t>.</a:t>
            </a:r>
            <a:endParaRPr lang="ru-RU" sz="2800" dirty="0">
              <a:solidFill>
                <a:schemeClr val="accent1">
                  <a:lumMod val="75000"/>
                </a:schemeClr>
              </a:solidFill>
              <a:latin typeface="Comic Sans MS" pitchFamily="66" charset="0"/>
              <a:cs typeface="+mn-cs"/>
            </a:endParaRPr>
          </a:p>
          <a:p>
            <a:pPr fontAlgn="auto">
              <a:spcBef>
                <a:spcPts val="0"/>
              </a:spcBef>
              <a:spcAft>
                <a:spcPts val="0"/>
              </a:spcAft>
              <a:defRPr/>
            </a:pPr>
            <a:endParaRPr lang="ru-RU" sz="2800" dirty="0">
              <a:solidFill>
                <a:schemeClr val="accent1">
                  <a:lumMod val="75000"/>
                </a:schemeClr>
              </a:solidFill>
              <a:latin typeface="Comic Sans MS" pitchFamily="66" charset="0"/>
              <a:cs typeface="+mn-cs"/>
            </a:endParaRPr>
          </a:p>
        </p:txBody>
      </p:sp>
      <p:pic>
        <p:nvPicPr>
          <p:cNvPr id="14339" name="Рисунок 2" descr="http://pixelbrush.ru/uploads/posts/2011-11/1320585602_detki.jpg"/>
          <p:cNvPicPr>
            <a:picLocks noChangeAspect="1" noChangeArrowheads="1"/>
          </p:cNvPicPr>
          <p:nvPr/>
        </p:nvPicPr>
        <p:blipFill>
          <a:blip r:embed="rId2" cstate="email"/>
          <a:srcRect/>
          <a:stretch>
            <a:fillRect/>
          </a:stretch>
        </p:blipFill>
        <p:spPr bwMode="auto">
          <a:xfrm>
            <a:off x="6270625" y="4381500"/>
            <a:ext cx="2681288" cy="2476500"/>
          </a:xfrm>
          <a:prstGeom prst="rect">
            <a:avLst/>
          </a:prstGeom>
          <a:noFill/>
          <a:ln w="9525">
            <a:noFill/>
            <a:miter lim="800000"/>
            <a:headEnd/>
            <a:tailEnd/>
          </a:ln>
        </p:spPr>
      </p:pic>
      <p:sp>
        <p:nvSpPr>
          <p:cNvPr id="4" name="TextBox 3"/>
          <p:cNvSpPr txBox="1">
            <a:spLocks noChangeArrowheads="1"/>
          </p:cNvSpPr>
          <p:nvPr/>
        </p:nvSpPr>
        <p:spPr bwMode="auto">
          <a:xfrm>
            <a:off x="2411413" y="5805488"/>
            <a:ext cx="3529012" cy="461962"/>
          </a:xfrm>
          <a:prstGeom prst="rect">
            <a:avLst/>
          </a:prstGeom>
          <a:noFill/>
          <a:ln w="9525">
            <a:noFill/>
            <a:miter lim="800000"/>
            <a:headEnd/>
            <a:tailEnd/>
          </a:ln>
        </p:spPr>
        <p:txBody>
          <a:bodyPr wrap="none">
            <a:spAutoFit/>
          </a:bodyPr>
          <a:lstStyle/>
          <a:p>
            <a:r>
              <a:rPr lang="uk-UA" sz="2400" b="1">
                <a:solidFill>
                  <a:srgbClr val="FF0000"/>
                </a:solidFill>
                <a:latin typeface="Comic Sans MS" pitchFamily="66" charset="0"/>
              </a:rPr>
              <a:t>Праця все переможе.</a:t>
            </a:r>
            <a:endParaRPr lang="ru-RU" sz="2400" b="1">
              <a:solidFill>
                <a:srgbClr val="FF0000"/>
              </a:solidFill>
              <a:latin typeface="Comic Sans MS" pitchFamily="66" charset="0"/>
            </a:endParaRPr>
          </a:p>
        </p:txBody>
      </p:sp>
      <p:sp>
        <p:nvSpPr>
          <p:cNvPr id="5" name="TextBox 4"/>
          <p:cNvSpPr txBox="1">
            <a:spLocks noChangeArrowheads="1"/>
          </p:cNvSpPr>
          <p:nvPr/>
        </p:nvSpPr>
        <p:spPr bwMode="auto">
          <a:xfrm>
            <a:off x="684213" y="5084763"/>
            <a:ext cx="4710112" cy="461962"/>
          </a:xfrm>
          <a:prstGeom prst="rect">
            <a:avLst/>
          </a:prstGeom>
          <a:noFill/>
          <a:ln w="9525">
            <a:noFill/>
            <a:miter lim="800000"/>
            <a:headEnd/>
            <a:tailEnd/>
          </a:ln>
        </p:spPr>
        <p:txBody>
          <a:bodyPr wrap="none">
            <a:spAutoFit/>
          </a:bodyPr>
          <a:lstStyle/>
          <a:p>
            <a:r>
              <a:rPr lang="uk-UA" sz="2400" b="1">
                <a:solidFill>
                  <a:srgbClr val="FF0000"/>
                </a:solidFill>
                <a:latin typeface="Comic Sans MS" pitchFamily="66" charset="0"/>
              </a:rPr>
              <a:t>Азбука – до мудрості дорога.</a:t>
            </a:r>
            <a:endParaRPr lang="ru-RU" sz="2400" b="1">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0"/>
            <a:ext cx="7883525" cy="5324475"/>
          </a:xfrm>
          <a:prstGeom prst="rect">
            <a:avLst/>
          </a:prstGeom>
        </p:spPr>
        <p:txBody>
          <a:bodyPr>
            <a:spAutoFit/>
          </a:bodyPr>
          <a:lstStyle/>
          <a:p>
            <a:pPr fontAlgn="auto">
              <a:spcBef>
                <a:spcPts val="0"/>
              </a:spcBef>
              <a:spcAft>
                <a:spcPts val="0"/>
              </a:spcAft>
              <a:defRPr/>
            </a:pPr>
            <a:r>
              <a:rPr lang="uk-UA" sz="2400" b="1" dirty="0">
                <a:solidFill>
                  <a:srgbClr val="FF0000"/>
                </a:solidFill>
                <a:latin typeface="Comic Sans MS" pitchFamily="66" charset="0"/>
                <a:cs typeface="+mn-cs"/>
              </a:rPr>
              <a:t> Випишіть у дві колонки окремо іменники - назви істот і назви неістот .</a:t>
            </a:r>
          </a:p>
          <a:p>
            <a:pPr fontAlgn="auto">
              <a:spcBef>
                <a:spcPts val="0"/>
              </a:spcBef>
              <a:spcAft>
                <a:spcPts val="0"/>
              </a:spcAft>
              <a:defRPr/>
            </a:pPr>
            <a:r>
              <a:rPr lang="uk-UA" b="1" dirty="0">
                <a:solidFill>
                  <a:srgbClr val="FF0000"/>
                </a:solidFill>
                <a:latin typeface="Comic Sans MS" pitchFamily="66" charset="0"/>
                <a:cs typeface="+mn-cs"/>
              </a:rPr>
              <a:t> </a:t>
            </a:r>
            <a:r>
              <a:rPr lang="uk-UA" sz="3200" i="1" dirty="0">
                <a:solidFill>
                  <a:schemeClr val="accent1">
                    <a:lumMod val="75000"/>
                  </a:schemeClr>
                </a:solidFill>
                <a:latin typeface="Comic Sans MS" pitchFamily="66" charset="0"/>
                <a:cs typeface="+mn-cs"/>
              </a:rPr>
              <a:t>О</a:t>
            </a:r>
            <a:r>
              <a:rPr lang="uk-UA" sz="3200" i="1" u="sng" dirty="0">
                <a:solidFill>
                  <a:schemeClr val="accent1">
                    <a:lumMod val="75000"/>
                  </a:schemeClr>
                </a:solidFill>
                <a:latin typeface="Comic Sans MS" pitchFamily="66" charset="0"/>
                <a:cs typeface="+mn-cs"/>
              </a:rPr>
              <a:t>д</a:t>
            </a:r>
            <a:r>
              <a:rPr lang="uk-UA" sz="3200" i="1" dirty="0">
                <a:solidFill>
                  <a:schemeClr val="accent1">
                    <a:lumMod val="75000"/>
                  </a:schemeClr>
                </a:solidFill>
                <a:latin typeface="Comic Sans MS" pitchFamily="66" charset="0"/>
                <a:cs typeface="+mn-cs"/>
              </a:rPr>
              <a:t>есит , в</a:t>
            </a:r>
            <a:r>
              <a:rPr lang="uk-UA" sz="3200" i="1" u="sng" dirty="0">
                <a:solidFill>
                  <a:schemeClr val="accent1">
                    <a:lumMod val="75000"/>
                  </a:schemeClr>
                </a:solidFill>
                <a:latin typeface="Comic Sans MS" pitchFamily="66" charset="0"/>
                <a:cs typeface="+mn-cs"/>
              </a:rPr>
              <a:t>о</a:t>
            </a:r>
            <a:r>
              <a:rPr lang="uk-UA" sz="3200" i="1" dirty="0">
                <a:solidFill>
                  <a:schemeClr val="accent1">
                    <a:lumMod val="75000"/>
                  </a:schemeClr>
                </a:solidFill>
                <a:latin typeface="Comic Sans MS" pitchFamily="66" charset="0"/>
                <a:cs typeface="+mn-cs"/>
              </a:rPr>
              <a:t>вк , с</a:t>
            </a:r>
            <a:r>
              <a:rPr lang="uk-UA" sz="3200" i="1" u="sng" dirty="0">
                <a:solidFill>
                  <a:schemeClr val="accent1">
                    <a:lumMod val="75000"/>
                  </a:schemeClr>
                </a:solidFill>
                <a:latin typeface="Comic Sans MS" pitchFamily="66" charset="0"/>
                <a:cs typeface="+mn-cs"/>
              </a:rPr>
              <a:t>х</a:t>
            </a:r>
            <a:r>
              <a:rPr lang="uk-UA" sz="3200" i="1" dirty="0">
                <a:solidFill>
                  <a:schemeClr val="accent1">
                    <a:lumMod val="75000"/>
                  </a:schemeClr>
                </a:solidFill>
                <a:latin typeface="Comic Sans MS" pitchFamily="66" charset="0"/>
                <a:cs typeface="+mn-cs"/>
              </a:rPr>
              <a:t>ід , с</a:t>
            </a:r>
            <a:r>
              <a:rPr lang="uk-UA" sz="3200" i="1" u="sng" dirty="0">
                <a:solidFill>
                  <a:schemeClr val="accent1">
                    <a:lumMod val="75000"/>
                  </a:schemeClr>
                </a:solidFill>
                <a:latin typeface="Comic Sans MS" pitchFamily="66" charset="0"/>
                <a:cs typeface="+mn-cs"/>
              </a:rPr>
              <a:t>т</a:t>
            </a:r>
            <a:r>
              <a:rPr lang="uk-UA" sz="3200" i="1" dirty="0">
                <a:solidFill>
                  <a:schemeClr val="accent1">
                    <a:lumMod val="75000"/>
                  </a:schemeClr>
                </a:solidFill>
                <a:latin typeface="Comic Sans MS" pitchFamily="66" charset="0"/>
                <a:cs typeface="+mn-cs"/>
              </a:rPr>
              <a:t>іна , а</a:t>
            </a:r>
            <a:r>
              <a:rPr lang="uk-UA" sz="3200" i="1" u="sng" dirty="0">
                <a:solidFill>
                  <a:schemeClr val="accent1">
                    <a:lumMod val="75000"/>
                  </a:schemeClr>
                </a:solidFill>
                <a:latin typeface="Comic Sans MS" pitchFamily="66" charset="0"/>
                <a:cs typeface="+mn-cs"/>
              </a:rPr>
              <a:t>б</a:t>
            </a:r>
            <a:r>
              <a:rPr lang="uk-UA" sz="3200" i="1" dirty="0">
                <a:solidFill>
                  <a:schemeClr val="accent1">
                    <a:lumMod val="75000"/>
                  </a:schemeClr>
                </a:solidFill>
                <a:latin typeface="Comic Sans MS" pitchFamily="66" charset="0"/>
                <a:cs typeface="+mn-cs"/>
              </a:rPr>
              <a:t>ориген , т</a:t>
            </a:r>
            <a:r>
              <a:rPr lang="uk-UA" sz="3200" i="1" u="sng" dirty="0">
                <a:solidFill>
                  <a:schemeClr val="accent1">
                    <a:lumMod val="75000"/>
                  </a:schemeClr>
                </a:solidFill>
                <a:latin typeface="Comic Sans MS" pitchFamily="66" charset="0"/>
                <a:cs typeface="+mn-cs"/>
              </a:rPr>
              <a:t>р</a:t>
            </a:r>
            <a:r>
              <a:rPr lang="uk-UA" sz="3200" i="1" dirty="0">
                <a:solidFill>
                  <a:schemeClr val="accent1">
                    <a:lumMod val="75000"/>
                  </a:schemeClr>
                </a:solidFill>
                <a:latin typeface="Comic Sans MS" pitchFamily="66" charset="0"/>
                <a:cs typeface="+mn-cs"/>
              </a:rPr>
              <a:t>удівник , с</a:t>
            </a:r>
            <a:r>
              <a:rPr lang="uk-UA" sz="3200" i="1" u="sng" dirty="0">
                <a:solidFill>
                  <a:schemeClr val="accent1">
                    <a:lumMod val="75000"/>
                  </a:schemeClr>
                </a:solidFill>
                <a:latin typeface="Comic Sans MS" pitchFamily="66" charset="0"/>
                <a:cs typeface="+mn-cs"/>
              </a:rPr>
              <a:t>о</a:t>
            </a:r>
            <a:r>
              <a:rPr lang="uk-UA" sz="3200" i="1" dirty="0">
                <a:solidFill>
                  <a:schemeClr val="accent1">
                    <a:lumMod val="75000"/>
                  </a:schemeClr>
                </a:solidFill>
                <a:latin typeface="Comic Sans MS" pitchFamily="66" charset="0"/>
                <a:cs typeface="+mn-cs"/>
              </a:rPr>
              <a:t>лома , р</a:t>
            </a:r>
            <a:r>
              <a:rPr lang="uk-UA" sz="3200" i="1" u="sng" dirty="0">
                <a:solidFill>
                  <a:schemeClr val="accent1">
                    <a:lumMod val="75000"/>
                  </a:schemeClr>
                </a:solidFill>
                <a:latin typeface="Comic Sans MS" pitchFamily="66" charset="0"/>
                <a:cs typeface="+mn-cs"/>
              </a:rPr>
              <a:t>е</a:t>
            </a:r>
            <a:r>
              <a:rPr lang="uk-UA" sz="3200" i="1" dirty="0">
                <a:solidFill>
                  <a:schemeClr val="accent1">
                    <a:lumMod val="75000"/>
                  </a:schemeClr>
                </a:solidFill>
                <a:latin typeface="Comic Sans MS" pitchFamily="66" charset="0"/>
                <a:cs typeface="+mn-cs"/>
              </a:rPr>
              <a:t>жисер , с</a:t>
            </a:r>
            <a:r>
              <a:rPr lang="uk-UA" sz="3200" i="1" u="sng" dirty="0">
                <a:solidFill>
                  <a:schemeClr val="accent1">
                    <a:lumMod val="75000"/>
                  </a:schemeClr>
                </a:solidFill>
                <a:latin typeface="Comic Sans MS" pitchFamily="66" charset="0"/>
                <a:cs typeface="+mn-cs"/>
              </a:rPr>
              <a:t>х</a:t>
            </a:r>
            <a:r>
              <a:rPr lang="uk-UA" sz="3200" i="1" dirty="0">
                <a:solidFill>
                  <a:schemeClr val="accent1">
                    <a:lumMod val="75000"/>
                  </a:schemeClr>
                </a:solidFill>
                <a:latin typeface="Comic Sans MS" pitchFamily="66" charset="0"/>
                <a:cs typeface="+mn-cs"/>
              </a:rPr>
              <a:t>ованка , с</a:t>
            </a:r>
            <a:r>
              <a:rPr lang="uk-UA" sz="3200" i="1" u="sng" dirty="0">
                <a:solidFill>
                  <a:schemeClr val="accent1">
                    <a:lumMod val="75000"/>
                  </a:schemeClr>
                </a:solidFill>
                <a:latin typeface="Comic Sans MS" pitchFamily="66" charset="0"/>
                <a:cs typeface="+mn-cs"/>
              </a:rPr>
              <a:t>о</a:t>
            </a:r>
            <a:r>
              <a:rPr lang="uk-UA" sz="3200" i="1" dirty="0">
                <a:solidFill>
                  <a:schemeClr val="accent1">
                    <a:lumMod val="75000"/>
                  </a:schemeClr>
                </a:solidFill>
                <a:latin typeface="Comic Sans MS" pitchFamily="66" charset="0"/>
                <a:cs typeface="+mn-cs"/>
              </a:rPr>
              <a:t>н , о</a:t>
            </a:r>
            <a:r>
              <a:rPr lang="uk-UA" sz="3200" i="1" u="sng" dirty="0">
                <a:solidFill>
                  <a:schemeClr val="accent1">
                    <a:lumMod val="75000"/>
                  </a:schemeClr>
                </a:solidFill>
                <a:latin typeface="Comic Sans MS" pitchFamily="66" charset="0"/>
                <a:cs typeface="+mn-cs"/>
              </a:rPr>
              <a:t>ч</a:t>
            </a:r>
            <a:r>
              <a:rPr lang="uk-UA" sz="3200" i="1" dirty="0">
                <a:solidFill>
                  <a:schemeClr val="accent1">
                    <a:lumMod val="75000"/>
                  </a:schemeClr>
                </a:solidFill>
                <a:latin typeface="Comic Sans MS" pitchFamily="66" charset="0"/>
                <a:cs typeface="+mn-cs"/>
              </a:rPr>
              <a:t>ерет , о</a:t>
            </a:r>
            <a:r>
              <a:rPr lang="uk-UA" sz="3200" i="1" u="sng" dirty="0">
                <a:solidFill>
                  <a:schemeClr val="accent1">
                    <a:lumMod val="75000"/>
                  </a:schemeClr>
                </a:solidFill>
                <a:latin typeface="Comic Sans MS" pitchFamily="66" charset="0"/>
                <a:cs typeface="+mn-cs"/>
              </a:rPr>
              <a:t>т</a:t>
            </a:r>
            <a:r>
              <a:rPr lang="uk-UA" sz="3200" i="1" dirty="0">
                <a:solidFill>
                  <a:schemeClr val="accent1">
                    <a:lumMod val="75000"/>
                  </a:schemeClr>
                </a:solidFill>
                <a:latin typeface="Comic Sans MS" pitchFamily="66" charset="0"/>
                <a:cs typeface="+mn-cs"/>
              </a:rPr>
              <a:t>аман , </a:t>
            </a:r>
          </a:p>
          <a:p>
            <a:pPr fontAlgn="auto">
              <a:spcBef>
                <a:spcPts val="0"/>
              </a:spcBef>
              <a:spcAft>
                <a:spcPts val="0"/>
              </a:spcAft>
              <a:defRPr/>
            </a:pPr>
            <a:r>
              <a:rPr lang="uk-UA" sz="3200" i="1" dirty="0">
                <a:solidFill>
                  <a:schemeClr val="accent1">
                    <a:lumMod val="75000"/>
                  </a:schemeClr>
                </a:solidFill>
                <a:latin typeface="Comic Sans MS" pitchFamily="66" charset="0"/>
                <a:cs typeface="+mn-cs"/>
              </a:rPr>
              <a:t>д</a:t>
            </a:r>
            <a:r>
              <a:rPr lang="uk-UA" sz="3200" i="1" u="sng" dirty="0">
                <a:solidFill>
                  <a:schemeClr val="accent1">
                    <a:lumMod val="75000"/>
                  </a:schemeClr>
                </a:solidFill>
                <a:latin typeface="Comic Sans MS" pitchFamily="66" charset="0"/>
                <a:cs typeface="+mn-cs"/>
              </a:rPr>
              <a:t>о</a:t>
            </a:r>
            <a:r>
              <a:rPr lang="uk-UA" sz="3200" i="1" dirty="0">
                <a:solidFill>
                  <a:schemeClr val="accent1">
                    <a:lumMod val="75000"/>
                  </a:schemeClr>
                </a:solidFill>
                <a:latin typeface="Comic Sans MS" pitchFamily="66" charset="0"/>
                <a:cs typeface="+mn-cs"/>
              </a:rPr>
              <a:t>могосподарка, с</a:t>
            </a:r>
            <a:r>
              <a:rPr lang="uk-UA" sz="3200" i="1" u="sng" dirty="0">
                <a:solidFill>
                  <a:schemeClr val="accent1">
                    <a:lumMod val="75000"/>
                  </a:schemeClr>
                </a:solidFill>
                <a:latin typeface="Comic Sans MS" pitchFamily="66" charset="0"/>
                <a:cs typeface="+mn-cs"/>
              </a:rPr>
              <a:t>е</a:t>
            </a:r>
            <a:r>
              <a:rPr lang="uk-UA" sz="3200" i="1" dirty="0">
                <a:solidFill>
                  <a:schemeClr val="accent1">
                    <a:lumMod val="75000"/>
                  </a:schemeClr>
                </a:solidFill>
                <a:latin typeface="Comic Sans MS" pitchFamily="66" charset="0"/>
                <a:cs typeface="+mn-cs"/>
              </a:rPr>
              <a:t>ло , х</a:t>
            </a:r>
            <a:r>
              <a:rPr lang="uk-UA" sz="3200" i="1" u="sng" dirty="0">
                <a:solidFill>
                  <a:schemeClr val="accent1">
                    <a:lumMod val="75000"/>
                  </a:schemeClr>
                </a:solidFill>
                <a:latin typeface="Comic Sans MS" pitchFamily="66" charset="0"/>
                <a:cs typeface="+mn-cs"/>
              </a:rPr>
              <a:t>в</a:t>
            </a:r>
            <a:r>
              <a:rPr lang="uk-UA" sz="3200" i="1" dirty="0">
                <a:solidFill>
                  <a:schemeClr val="accent1">
                    <a:lumMod val="75000"/>
                  </a:schemeClr>
                </a:solidFill>
                <a:latin typeface="Comic Sans MS" pitchFamily="66" charset="0"/>
                <a:cs typeface="+mn-cs"/>
              </a:rPr>
              <a:t>ала, о</a:t>
            </a:r>
            <a:r>
              <a:rPr lang="uk-UA" sz="3200" i="1" u="sng" dirty="0">
                <a:solidFill>
                  <a:schemeClr val="accent1">
                    <a:lumMod val="75000"/>
                  </a:schemeClr>
                </a:solidFill>
                <a:latin typeface="Comic Sans MS" pitchFamily="66" charset="0"/>
                <a:cs typeface="+mn-cs"/>
              </a:rPr>
              <a:t>с</a:t>
            </a:r>
            <a:r>
              <a:rPr lang="uk-UA" sz="3200" i="1" dirty="0">
                <a:solidFill>
                  <a:schemeClr val="accent1">
                    <a:lumMod val="75000"/>
                  </a:schemeClr>
                </a:solidFill>
                <a:latin typeface="Comic Sans MS" pitchFamily="66" charset="0"/>
                <a:cs typeface="+mn-cs"/>
              </a:rPr>
              <a:t>трів, а</a:t>
            </a:r>
            <a:r>
              <a:rPr lang="uk-UA" sz="3200" i="1" u="sng" dirty="0">
                <a:solidFill>
                  <a:schemeClr val="accent1">
                    <a:lumMod val="75000"/>
                  </a:schemeClr>
                </a:solidFill>
                <a:latin typeface="Comic Sans MS" pitchFamily="66" charset="0"/>
                <a:cs typeface="+mn-cs"/>
              </a:rPr>
              <a:t>г</a:t>
            </a:r>
            <a:r>
              <a:rPr lang="uk-UA" sz="3200" i="1" dirty="0">
                <a:solidFill>
                  <a:schemeClr val="accent1">
                    <a:lumMod val="75000"/>
                  </a:schemeClr>
                </a:solidFill>
                <a:latin typeface="Comic Sans MS" pitchFamily="66" charset="0"/>
                <a:cs typeface="+mn-cs"/>
              </a:rPr>
              <a:t>роном , теніс , д</a:t>
            </a:r>
            <a:r>
              <a:rPr lang="uk-UA" sz="3200" i="1" u="sng" dirty="0">
                <a:solidFill>
                  <a:schemeClr val="accent1">
                    <a:lumMod val="75000"/>
                  </a:schemeClr>
                </a:solidFill>
                <a:latin typeface="Comic Sans MS" pitchFamily="66" charset="0"/>
                <a:cs typeface="+mn-cs"/>
              </a:rPr>
              <a:t>о</a:t>
            </a:r>
            <a:r>
              <a:rPr lang="uk-UA" sz="3200" i="1" dirty="0">
                <a:solidFill>
                  <a:schemeClr val="accent1">
                    <a:lumMod val="75000"/>
                  </a:schemeClr>
                </a:solidFill>
                <a:latin typeface="Comic Sans MS" pitchFamily="66" charset="0"/>
                <a:cs typeface="+mn-cs"/>
              </a:rPr>
              <a:t>слідник , а</a:t>
            </a:r>
            <a:r>
              <a:rPr lang="uk-UA" sz="3200" i="1" u="sng" dirty="0">
                <a:solidFill>
                  <a:schemeClr val="accent1">
                    <a:lumMod val="75000"/>
                  </a:schemeClr>
                </a:solidFill>
                <a:latin typeface="Comic Sans MS" pitchFamily="66" charset="0"/>
                <a:cs typeface="+mn-cs"/>
              </a:rPr>
              <a:t>в</a:t>
            </a:r>
            <a:r>
              <a:rPr lang="uk-UA" sz="3200" i="1" dirty="0">
                <a:solidFill>
                  <a:schemeClr val="accent1">
                    <a:lumMod val="75000"/>
                  </a:schemeClr>
                </a:solidFill>
                <a:latin typeface="Comic Sans MS" pitchFamily="66" charset="0"/>
                <a:cs typeface="+mn-cs"/>
              </a:rPr>
              <a:t>тор , о</a:t>
            </a:r>
            <a:r>
              <a:rPr lang="uk-UA" sz="3200" i="1" u="sng" dirty="0">
                <a:solidFill>
                  <a:schemeClr val="accent1">
                    <a:lumMod val="75000"/>
                  </a:schemeClr>
                </a:solidFill>
                <a:latin typeface="Comic Sans MS" pitchFamily="66" charset="0"/>
                <a:cs typeface="+mn-cs"/>
              </a:rPr>
              <a:t>з</a:t>
            </a:r>
            <a:r>
              <a:rPr lang="uk-UA" sz="3200" i="1" dirty="0">
                <a:solidFill>
                  <a:schemeClr val="accent1">
                    <a:lumMod val="75000"/>
                  </a:schemeClr>
                </a:solidFill>
                <a:latin typeface="Comic Sans MS" pitchFamily="66" charset="0"/>
                <a:cs typeface="+mn-cs"/>
              </a:rPr>
              <a:t>еро , з</a:t>
            </a:r>
            <a:r>
              <a:rPr lang="uk-UA" sz="3200" i="1" u="sng" dirty="0">
                <a:solidFill>
                  <a:schemeClr val="accent1">
                    <a:lumMod val="75000"/>
                  </a:schemeClr>
                </a:solidFill>
                <a:latin typeface="Comic Sans MS" pitchFamily="66" charset="0"/>
                <a:cs typeface="+mn-cs"/>
              </a:rPr>
              <a:t>н</a:t>
            </a:r>
            <a:r>
              <a:rPr lang="uk-UA" sz="3200" i="1" dirty="0">
                <a:solidFill>
                  <a:schemeClr val="accent1">
                    <a:lumMod val="75000"/>
                  </a:schemeClr>
                </a:solidFill>
                <a:latin typeface="Comic Sans MS" pitchFamily="66" charset="0"/>
                <a:cs typeface="+mn-cs"/>
              </a:rPr>
              <a:t>ання , в</a:t>
            </a:r>
            <a:r>
              <a:rPr lang="uk-UA" sz="3200" i="1" u="sng" dirty="0">
                <a:solidFill>
                  <a:schemeClr val="accent1">
                    <a:lumMod val="75000"/>
                  </a:schemeClr>
                </a:solidFill>
                <a:latin typeface="Comic Sans MS" pitchFamily="66" charset="0"/>
                <a:cs typeface="+mn-cs"/>
              </a:rPr>
              <a:t>ч</a:t>
            </a:r>
            <a:r>
              <a:rPr lang="uk-UA" sz="3200" i="1" dirty="0">
                <a:solidFill>
                  <a:schemeClr val="accent1">
                    <a:lumMod val="75000"/>
                  </a:schemeClr>
                </a:solidFill>
                <a:latin typeface="Comic Sans MS" pitchFamily="66" charset="0"/>
                <a:cs typeface="+mn-cs"/>
              </a:rPr>
              <a:t>итель , к</a:t>
            </a:r>
            <a:r>
              <a:rPr lang="uk-UA" sz="3200" i="1" u="sng" dirty="0">
                <a:solidFill>
                  <a:schemeClr val="accent1">
                    <a:lumMod val="75000"/>
                  </a:schemeClr>
                </a:solidFill>
                <a:latin typeface="Comic Sans MS" pitchFamily="66" charset="0"/>
                <a:cs typeface="+mn-cs"/>
              </a:rPr>
              <a:t>а</a:t>
            </a:r>
            <a:r>
              <a:rPr lang="uk-UA" sz="3200" i="1" dirty="0">
                <a:solidFill>
                  <a:schemeClr val="accent1">
                    <a:lumMod val="75000"/>
                  </a:schemeClr>
                </a:solidFill>
                <a:latin typeface="Comic Sans MS" pitchFamily="66" charset="0"/>
                <a:cs typeface="+mn-cs"/>
              </a:rPr>
              <a:t>нат , в</a:t>
            </a:r>
            <a:r>
              <a:rPr lang="uk-UA" sz="3200" i="1" u="sng" dirty="0">
                <a:solidFill>
                  <a:schemeClr val="accent1">
                    <a:lumMod val="75000"/>
                  </a:schemeClr>
                </a:solidFill>
                <a:latin typeface="Comic Sans MS" pitchFamily="66" charset="0"/>
                <a:cs typeface="+mn-cs"/>
              </a:rPr>
              <a:t>т</a:t>
            </a:r>
            <a:r>
              <a:rPr lang="uk-UA" sz="3200" i="1" dirty="0">
                <a:solidFill>
                  <a:schemeClr val="accent1">
                    <a:lumMod val="75000"/>
                  </a:schemeClr>
                </a:solidFill>
                <a:latin typeface="Comic Sans MS" pitchFamily="66" charset="0"/>
                <a:cs typeface="+mn-cs"/>
              </a:rPr>
              <a:t>рата, д</a:t>
            </a:r>
            <a:r>
              <a:rPr lang="uk-UA" sz="3200" i="1" u="sng" dirty="0">
                <a:solidFill>
                  <a:schemeClr val="accent1">
                    <a:lumMod val="75000"/>
                  </a:schemeClr>
                </a:solidFill>
                <a:latin typeface="Comic Sans MS" pitchFamily="66" charset="0"/>
                <a:cs typeface="+mn-cs"/>
              </a:rPr>
              <a:t>и</a:t>
            </a:r>
            <a:r>
              <a:rPr lang="uk-UA" sz="3200" i="1" dirty="0">
                <a:solidFill>
                  <a:schemeClr val="accent1">
                    <a:lumMod val="75000"/>
                  </a:schemeClr>
                </a:solidFill>
                <a:latin typeface="Comic Sans MS" pitchFamily="66" charset="0"/>
                <a:cs typeface="+mn-cs"/>
              </a:rPr>
              <a:t>ректор, ж</a:t>
            </a:r>
            <a:r>
              <a:rPr lang="uk-UA" sz="3200" i="1" u="sng" dirty="0">
                <a:solidFill>
                  <a:schemeClr val="accent1">
                    <a:lumMod val="75000"/>
                  </a:schemeClr>
                </a:solidFill>
                <a:latin typeface="Comic Sans MS" pitchFamily="66" charset="0"/>
                <a:cs typeface="+mn-cs"/>
              </a:rPr>
              <a:t>и</a:t>
            </a:r>
            <a:r>
              <a:rPr lang="uk-UA" sz="3200" i="1" dirty="0">
                <a:solidFill>
                  <a:schemeClr val="accent1">
                    <a:lumMod val="75000"/>
                  </a:schemeClr>
                </a:solidFill>
                <a:latin typeface="Comic Sans MS" pitchFamily="66" charset="0"/>
                <a:cs typeface="+mn-cs"/>
              </a:rPr>
              <a:t>ття, с</a:t>
            </a:r>
            <a:r>
              <a:rPr lang="uk-UA" sz="3200" i="1" u="sng" dirty="0">
                <a:solidFill>
                  <a:schemeClr val="accent1">
                    <a:lumMod val="75000"/>
                  </a:schemeClr>
                </a:solidFill>
                <a:latin typeface="Comic Sans MS" pitchFamily="66" charset="0"/>
                <a:cs typeface="+mn-cs"/>
              </a:rPr>
              <a:t>т</a:t>
            </a:r>
            <a:r>
              <a:rPr lang="uk-UA" sz="3200" i="1" dirty="0">
                <a:solidFill>
                  <a:schemeClr val="accent1">
                    <a:lumMod val="75000"/>
                  </a:schemeClr>
                </a:solidFill>
                <a:latin typeface="Comic Sans MS" pitchFamily="66" charset="0"/>
                <a:cs typeface="+mn-cs"/>
              </a:rPr>
              <a:t>орож:, в</a:t>
            </a:r>
            <a:r>
              <a:rPr lang="uk-UA" sz="3200" i="1" u="sng" dirty="0">
                <a:solidFill>
                  <a:schemeClr val="accent1">
                    <a:lumMod val="75000"/>
                  </a:schemeClr>
                </a:solidFill>
                <a:latin typeface="Comic Sans MS" pitchFamily="66" charset="0"/>
                <a:cs typeface="+mn-cs"/>
              </a:rPr>
              <a:t>и</a:t>
            </a:r>
            <a:r>
              <a:rPr lang="uk-UA" sz="3200" i="1" dirty="0">
                <a:solidFill>
                  <a:schemeClr val="accent1">
                    <a:lumMod val="75000"/>
                  </a:schemeClr>
                </a:solidFill>
                <a:latin typeface="Comic Sans MS" pitchFamily="66" charset="0"/>
                <a:cs typeface="+mn-cs"/>
              </a:rPr>
              <a:t>нахідник .</a:t>
            </a:r>
          </a:p>
          <a:p>
            <a:pPr fontAlgn="auto">
              <a:spcBef>
                <a:spcPts val="0"/>
              </a:spcBef>
              <a:spcAft>
                <a:spcPts val="0"/>
              </a:spcAft>
              <a:defRPr/>
            </a:pPr>
            <a:r>
              <a:rPr lang="uk-UA" dirty="0">
                <a:latin typeface="+mn-lt"/>
                <a:cs typeface="+mn-cs"/>
              </a:rPr>
              <a:t> </a:t>
            </a:r>
            <a:endParaRPr lang="ru-RU" dirty="0">
              <a:latin typeface="+mn-lt"/>
              <a:cs typeface="+mn-cs"/>
            </a:endParaRPr>
          </a:p>
          <a:p>
            <a:pPr fontAlgn="auto">
              <a:spcBef>
                <a:spcPts val="0"/>
              </a:spcBef>
              <a:spcAft>
                <a:spcPts val="0"/>
              </a:spcAft>
              <a:defRPr/>
            </a:pPr>
            <a:r>
              <a:rPr lang="uk-UA" b="1" dirty="0">
                <a:latin typeface="+mn-lt"/>
                <a:cs typeface="+mn-cs"/>
              </a:rPr>
              <a:t> </a:t>
            </a:r>
            <a:endParaRPr lang="ru-RU" dirty="0">
              <a:latin typeface="+mn-lt"/>
              <a:cs typeface="+mn-cs"/>
            </a:endParaRPr>
          </a:p>
        </p:txBody>
      </p:sp>
      <p:pic>
        <p:nvPicPr>
          <p:cNvPr id="15363" name="Рисунок 2" descr="http://pixelbrush.ru/uploads/posts/2011-11/1320585602_detki.jpg"/>
          <p:cNvPicPr>
            <a:picLocks noChangeAspect="1" noChangeArrowheads="1"/>
          </p:cNvPicPr>
          <p:nvPr/>
        </p:nvPicPr>
        <p:blipFill>
          <a:blip r:embed="rId2" cstate="email"/>
          <a:srcRect/>
          <a:stretch>
            <a:fillRect/>
          </a:stretch>
        </p:blipFill>
        <p:spPr bwMode="auto">
          <a:xfrm>
            <a:off x="6588125" y="4221163"/>
            <a:ext cx="1995488" cy="2290762"/>
          </a:xfrm>
          <a:prstGeom prst="rect">
            <a:avLst/>
          </a:prstGeom>
          <a:noFill/>
          <a:ln w="9525">
            <a:noFill/>
            <a:miter lim="800000"/>
            <a:headEnd/>
            <a:tailEnd/>
          </a:ln>
        </p:spPr>
      </p:pic>
      <p:sp>
        <p:nvSpPr>
          <p:cNvPr id="5" name="TextBox 4"/>
          <p:cNvSpPr txBox="1">
            <a:spLocks noChangeArrowheads="1"/>
          </p:cNvSpPr>
          <p:nvPr/>
        </p:nvSpPr>
        <p:spPr bwMode="auto">
          <a:xfrm>
            <a:off x="323850" y="5662613"/>
            <a:ext cx="6264275" cy="830262"/>
          </a:xfrm>
          <a:prstGeom prst="rect">
            <a:avLst/>
          </a:prstGeom>
          <a:noFill/>
          <a:ln w="9525">
            <a:noFill/>
            <a:miter lim="800000"/>
            <a:headEnd/>
            <a:tailEnd/>
          </a:ln>
        </p:spPr>
        <p:txBody>
          <a:bodyPr>
            <a:spAutoFit/>
          </a:bodyPr>
          <a:lstStyle/>
          <a:p>
            <a:r>
              <a:rPr lang="uk-UA" sz="2400" b="1">
                <a:solidFill>
                  <a:srgbClr val="FF0000"/>
                </a:solidFill>
                <a:latin typeface="Comic Sans MS" pitchFamily="66" charset="0"/>
              </a:rPr>
              <a:t>Добре того вчити, хто хоче  все  знати.</a:t>
            </a:r>
            <a:endParaRPr lang="ru-RU" sz="2400" b="1">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1052513"/>
            <a:ext cx="8497888" cy="3416300"/>
          </a:xfrm>
          <a:prstGeom prst="rect">
            <a:avLst/>
          </a:prstGeom>
        </p:spPr>
        <p:txBody>
          <a:bodyPr>
            <a:spAutoFit/>
          </a:bodyPr>
          <a:lstStyle/>
          <a:p>
            <a:pPr fontAlgn="auto">
              <a:spcBef>
                <a:spcPts val="0"/>
              </a:spcBef>
              <a:spcAft>
                <a:spcPts val="0"/>
              </a:spcAft>
              <a:defRPr/>
            </a:pPr>
            <a:r>
              <a:rPr lang="uk-UA" sz="2400" b="1" dirty="0">
                <a:solidFill>
                  <a:srgbClr val="FF0000"/>
                </a:solidFill>
                <a:latin typeface="Comic Sans MS" pitchFamily="66" charset="0"/>
                <a:cs typeface="+mn-cs"/>
              </a:rPr>
              <a:t> </a:t>
            </a:r>
            <a:endParaRPr lang="ru-RU" sz="2400" dirty="0">
              <a:solidFill>
                <a:srgbClr val="FF0000"/>
              </a:solidFill>
              <a:latin typeface="Comic Sans MS" pitchFamily="66" charset="0"/>
              <a:cs typeface="+mn-cs"/>
            </a:endParaRPr>
          </a:p>
          <a:p>
            <a:pPr fontAlgn="auto">
              <a:spcBef>
                <a:spcPts val="0"/>
              </a:spcBef>
              <a:spcAft>
                <a:spcPts val="0"/>
              </a:spcAft>
              <a:defRPr/>
            </a:pPr>
            <a:r>
              <a:rPr lang="uk-UA" sz="3200" dirty="0">
                <a:solidFill>
                  <a:schemeClr val="accent1">
                    <a:lumMod val="75000"/>
                  </a:schemeClr>
                </a:solidFill>
                <a:latin typeface="Comic Sans MS" pitchFamily="66" charset="0"/>
                <a:cs typeface="+mn-cs"/>
              </a:rPr>
              <a:t>У кого совісті нема -	</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З поганої трави	</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Сам себе раз у	</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До доброї криниці	</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Світ не без	</a:t>
            </a:r>
          </a:p>
          <a:p>
            <a:pPr fontAlgn="auto">
              <a:spcBef>
                <a:spcPts val="0"/>
              </a:spcBef>
              <a:spcAft>
                <a:spcPts val="0"/>
              </a:spcAft>
              <a:defRPr/>
            </a:pPr>
            <a:r>
              <a:rPr lang="uk-UA" sz="3200" dirty="0">
                <a:solidFill>
                  <a:schemeClr val="accent1">
                    <a:lumMod val="75000"/>
                  </a:schemeClr>
                </a:solidFill>
                <a:latin typeface="Comic Sans MS" pitchFamily="66" charset="0"/>
                <a:cs typeface="+mn-cs"/>
              </a:rPr>
              <a:t>Хто людям добра бажає,	</a:t>
            </a:r>
            <a:endParaRPr lang="ru-RU" sz="3200" dirty="0">
              <a:solidFill>
                <a:schemeClr val="accent1">
                  <a:lumMod val="75000"/>
                </a:schemeClr>
              </a:solidFill>
              <a:latin typeface="Comic Sans MS" pitchFamily="66" charset="0"/>
              <a:cs typeface="+mn-cs"/>
            </a:endParaRPr>
          </a:p>
        </p:txBody>
      </p:sp>
      <p:sp>
        <p:nvSpPr>
          <p:cNvPr id="3" name="TextBox 2"/>
          <p:cNvSpPr txBox="1">
            <a:spLocks noChangeArrowheads="1"/>
          </p:cNvSpPr>
          <p:nvPr/>
        </p:nvSpPr>
        <p:spPr bwMode="auto">
          <a:xfrm>
            <a:off x="5416550" y="1401763"/>
            <a:ext cx="3490913"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стежка утоптана.</a:t>
            </a:r>
            <a:endParaRPr lang="ru-RU" sz="3200">
              <a:solidFill>
                <a:srgbClr val="FF0000"/>
              </a:solidFill>
              <a:latin typeface="Comic Sans MS" pitchFamily="66" charset="0"/>
            </a:endParaRPr>
          </a:p>
        </p:txBody>
      </p:sp>
      <p:sp>
        <p:nvSpPr>
          <p:cNvPr id="4" name="TextBox 3"/>
          <p:cNvSpPr txBox="1">
            <a:spLocks noChangeArrowheads="1"/>
          </p:cNvSpPr>
          <p:nvPr/>
        </p:nvSpPr>
        <p:spPr bwMode="auto">
          <a:xfrm>
            <a:off x="5546725" y="1884363"/>
            <a:ext cx="3201988"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добрих людей.</a:t>
            </a:r>
            <a:endParaRPr lang="ru-RU" sz="3200">
              <a:solidFill>
                <a:srgbClr val="FF0000"/>
              </a:solidFill>
              <a:latin typeface="Comic Sans MS" pitchFamily="66" charset="0"/>
            </a:endParaRPr>
          </a:p>
        </p:txBody>
      </p:sp>
      <p:sp>
        <p:nvSpPr>
          <p:cNvPr id="5" name="TextBox 4"/>
          <p:cNvSpPr txBox="1">
            <a:spLocks noChangeArrowheads="1"/>
          </p:cNvSpPr>
          <p:nvPr/>
        </p:nvSpPr>
        <p:spPr bwMode="auto">
          <a:xfrm>
            <a:off x="5772150" y="2468563"/>
            <a:ext cx="2976563"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той і собі має.</a:t>
            </a:r>
            <a:endParaRPr lang="ru-RU" sz="3200">
              <a:solidFill>
                <a:srgbClr val="FF0000"/>
              </a:solidFill>
              <a:latin typeface="Comic Sans MS" pitchFamily="66" charset="0"/>
            </a:endParaRPr>
          </a:p>
        </p:txBody>
      </p:sp>
      <p:sp>
        <p:nvSpPr>
          <p:cNvPr id="7" name="Прямоугольник 6"/>
          <p:cNvSpPr>
            <a:spLocks noChangeArrowheads="1"/>
          </p:cNvSpPr>
          <p:nvPr/>
        </p:nvSpPr>
        <p:spPr bwMode="auto">
          <a:xfrm>
            <a:off x="4675188" y="2870200"/>
            <a:ext cx="4371975"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не буде доброго сіна.</a:t>
            </a:r>
            <a:endParaRPr lang="ru-RU" sz="3200">
              <a:solidFill>
                <a:srgbClr val="FF0000"/>
              </a:solidFill>
              <a:latin typeface="Comic Sans MS" pitchFamily="66" charset="0"/>
            </a:endParaRPr>
          </a:p>
        </p:txBody>
      </p:sp>
      <p:sp>
        <p:nvSpPr>
          <p:cNvPr id="8" name="TextBox 7"/>
          <p:cNvSpPr txBox="1">
            <a:spLocks noChangeArrowheads="1"/>
          </p:cNvSpPr>
          <p:nvPr/>
        </p:nvSpPr>
        <p:spPr bwMode="auto">
          <a:xfrm>
            <a:off x="5676900" y="3332163"/>
            <a:ext cx="3189288"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нема й сорому.</a:t>
            </a:r>
            <a:endParaRPr lang="ru-RU" sz="3200">
              <a:solidFill>
                <a:srgbClr val="FF0000"/>
              </a:solidFill>
              <a:latin typeface="Comic Sans MS" pitchFamily="66" charset="0"/>
            </a:endParaRPr>
          </a:p>
        </p:txBody>
      </p:sp>
      <p:sp>
        <p:nvSpPr>
          <p:cNvPr id="9" name="Прямоугольник 8"/>
          <p:cNvSpPr>
            <a:spLocks noChangeArrowheads="1"/>
          </p:cNvSpPr>
          <p:nvPr/>
        </p:nvSpPr>
        <p:spPr bwMode="auto">
          <a:xfrm>
            <a:off x="6291263" y="3884613"/>
            <a:ext cx="2459037" cy="584200"/>
          </a:xfrm>
          <a:prstGeom prst="rect">
            <a:avLst/>
          </a:prstGeom>
          <a:noFill/>
          <a:ln w="9525">
            <a:noFill/>
            <a:miter lim="800000"/>
            <a:headEnd/>
            <a:tailEnd/>
          </a:ln>
        </p:spPr>
        <p:txBody>
          <a:bodyPr wrap="none">
            <a:spAutoFit/>
          </a:bodyPr>
          <a:lstStyle/>
          <a:p>
            <a:r>
              <a:rPr lang="uk-UA" sz="3200">
                <a:solidFill>
                  <a:srgbClr val="FF0000"/>
                </a:solidFill>
                <a:latin typeface="Comic Sans MS" pitchFamily="66" charset="0"/>
              </a:rPr>
              <a:t>рік любить.</a:t>
            </a:r>
            <a:endParaRPr lang="ru-RU" sz="3200">
              <a:solidFill>
                <a:srgbClr val="FF0000"/>
              </a:solidFill>
              <a:latin typeface="Comic Sans MS" pitchFamily="66" charset="0"/>
            </a:endParaRPr>
          </a:p>
        </p:txBody>
      </p:sp>
      <p:sp>
        <p:nvSpPr>
          <p:cNvPr id="16393" name="Прямоугольник 9"/>
          <p:cNvSpPr>
            <a:spLocks noChangeArrowheads="1"/>
          </p:cNvSpPr>
          <p:nvPr/>
        </p:nvSpPr>
        <p:spPr bwMode="auto">
          <a:xfrm>
            <a:off x="1042988" y="188913"/>
            <a:ext cx="7200900" cy="830262"/>
          </a:xfrm>
          <a:prstGeom prst="rect">
            <a:avLst/>
          </a:prstGeom>
          <a:noFill/>
          <a:ln w="9525">
            <a:noFill/>
            <a:miter lim="800000"/>
            <a:headEnd/>
            <a:tailEnd/>
          </a:ln>
        </p:spPr>
        <p:txBody>
          <a:bodyPr>
            <a:spAutoFit/>
          </a:bodyPr>
          <a:lstStyle/>
          <a:p>
            <a:r>
              <a:rPr lang="uk-UA" sz="2400" b="1">
                <a:solidFill>
                  <a:srgbClr val="FF0000"/>
                </a:solidFill>
                <a:latin typeface="Comic Sans MS" pitchFamily="66" charset="0"/>
              </a:rPr>
              <a:t>Утворити прислів'я, приказки. Пояснити коли так говорять.</a:t>
            </a:r>
          </a:p>
        </p:txBody>
      </p:sp>
      <p:pic>
        <p:nvPicPr>
          <p:cNvPr id="16394" name="Рисунок 10" descr="http://pixelbrush.ru/uploads/posts/2011-11/1320585602_detki.jpg"/>
          <p:cNvPicPr>
            <a:picLocks noChangeAspect="1" noChangeArrowheads="1"/>
          </p:cNvPicPr>
          <p:nvPr/>
        </p:nvPicPr>
        <p:blipFill>
          <a:blip r:embed="rId2" cstate="email"/>
          <a:srcRect/>
          <a:stretch>
            <a:fillRect/>
          </a:stretch>
        </p:blipFill>
        <p:spPr bwMode="auto">
          <a:xfrm>
            <a:off x="1979613" y="4497388"/>
            <a:ext cx="3173412" cy="206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0.25573 0.02103 L -0.25573 -0.1246 C -0.25573 -0.18955 -0.18681 -0.26953 -0.13073 -0.26953 L -0.00573 -0.26953 " pathEditMode="relative" rAng="0" ptsTypes="FfFF">
                                      <p:cBhvr>
                                        <p:cTn id="6" dur="2000" fill="hold"/>
                                        <p:tgtEl>
                                          <p:spTgt spid="8"/>
                                        </p:tgtEl>
                                        <p:attrNameLst>
                                          <p:attrName>ppt_x</p:attrName>
                                          <p:attrName>ppt_y</p:attrName>
                                        </p:attrNameLst>
                                      </p:cBhvr>
                                      <p:rCtr x="125" y="-145"/>
                                    </p:animMotion>
                                  </p:childTnLst>
                                </p:cTn>
                              </p:par>
                              <p:par>
                                <p:cTn id="7" presetID="57" presetClass="path" presetSubtype="0" accel="50000" decel="50000" fill="hold" grpId="0" nodeType="withEffect">
                                  <p:stCondLst>
                                    <p:cond delay="0"/>
                                  </p:stCondLst>
                                  <p:childTnLst>
                                    <p:animMotion origin="layout" path="M -0.28177 0.02659 L -0.28177 -0.05663 C -0.28177 -0.09385 -0.21285 -0.13939 -0.15677 -0.13939 L -0.03177 -0.13939 " pathEditMode="relative" rAng="0" ptsTypes="FfFF">
                                      <p:cBhvr>
                                        <p:cTn id="8" dur="2000" fill="hold"/>
                                        <p:tgtEl>
                                          <p:spTgt spid="7"/>
                                        </p:tgtEl>
                                        <p:attrNameLst>
                                          <p:attrName>ppt_x</p:attrName>
                                          <p:attrName>ppt_y</p:attrName>
                                        </p:attrNameLst>
                                      </p:cBhvr>
                                      <p:rCtr x="125" y="-83"/>
                                    </p:animMotion>
                                  </p:childTnLst>
                                </p:cTn>
                              </p:par>
                              <p:par>
                                <p:cTn id="9" presetID="57" presetClass="path" presetSubtype="0" accel="50000" decel="50000" fill="hold" grpId="0" nodeType="withEffect">
                                  <p:stCondLst>
                                    <p:cond delay="0"/>
                                  </p:stCondLst>
                                  <p:childTnLst>
                                    <p:animMotion origin="layout" path="M -0.28299 0.01526 L -0.28299 -0.09408 C -0.28299 -0.14309 -0.21407 -0.20319 -0.15799 -0.20319 L -0.03299 -0.20319 " pathEditMode="relative" rAng="0" ptsTypes="FfFF">
                                      <p:cBhvr>
                                        <p:cTn id="10" dur="2000" fill="hold"/>
                                        <p:tgtEl>
                                          <p:spTgt spid="9"/>
                                        </p:tgtEl>
                                        <p:attrNameLst>
                                          <p:attrName>ppt_x</p:attrName>
                                          <p:attrName>ppt_y</p:attrName>
                                        </p:attrNameLst>
                                      </p:cBhvr>
                                      <p:rCtr x="125" y="-109"/>
                                    </p:animMotion>
                                  </p:childTnLst>
                                </p:cTn>
                              </p:par>
                              <p:par>
                                <p:cTn id="11" presetID="36" presetClass="path" presetSubtype="0" accel="50000" decel="50000" fill="hold" grpId="0" nodeType="withEffect">
                                  <p:stCondLst>
                                    <p:cond delay="0"/>
                                  </p:stCondLst>
                                  <p:childTnLst>
                                    <p:animMotion origin="layout" path="M -0.61389 -0.01988 L -0.61389 0.10055 C -0.61389 0.15441 -0.47135 0.22122 -0.35521 0.22122 L -0.09653 0.22122 " pathEditMode="relative" rAng="0" ptsTypes="FfFF">
                                      <p:cBhvr>
                                        <p:cTn id="12" dur="2000" fill="hold"/>
                                        <p:tgtEl>
                                          <p:spTgt spid="3"/>
                                        </p:tgtEl>
                                        <p:attrNameLst>
                                          <p:attrName>ppt_x</p:attrName>
                                          <p:attrName>ppt_y</p:attrName>
                                        </p:attrNameLst>
                                      </p:cBhvr>
                                      <p:rCtr x="259" y="120"/>
                                    </p:animMotion>
                                  </p:childTnLst>
                                </p:cTn>
                              </p:par>
                              <p:par>
                                <p:cTn id="13" presetID="36" presetClass="path" presetSubtype="0" accel="50000" decel="50000" fill="hold" grpId="0" nodeType="withEffect">
                                  <p:stCondLst>
                                    <p:cond delay="0"/>
                                  </p:stCondLst>
                                  <p:childTnLst>
                                    <p:animMotion origin="layout" path="M -0.25018 -0.04831 L -0.25018 0.08253 C -0.25018 0.14078 -0.18125 0.21382 -0.12518 0.21382 L -0.00018 0.21382 " pathEditMode="relative" rAng="0" ptsTypes="FfFF">
                                      <p:cBhvr>
                                        <p:cTn id="14" dur="2000" fill="hold"/>
                                        <p:tgtEl>
                                          <p:spTgt spid="4"/>
                                        </p:tgtEl>
                                        <p:attrNameLst>
                                          <p:attrName>ppt_x</p:attrName>
                                          <p:attrName>ppt_y</p:attrName>
                                        </p:attrNameLst>
                                      </p:cBhvr>
                                      <p:rCtr x="125" y="131"/>
                                    </p:animMotion>
                                  </p:childTnLst>
                                </p:cTn>
                              </p:par>
                              <p:par>
                                <p:cTn id="15" presetID="36" presetClass="path" presetSubtype="0" accel="50000" decel="50000" fill="hold" grpId="0" nodeType="withEffect">
                                  <p:stCondLst>
                                    <p:cond delay="0"/>
                                  </p:stCondLst>
                                  <p:childTnLst>
                                    <p:animMotion origin="layout" path="M -0.2625 -0.03907 L -0.2625 0.08599 C -0.2625 0.14193 -0.19357 0.21105 -0.1375 0.21105 L -0.0125 0.21105 " pathEditMode="relative" rAng="0" ptsTypes="FfFF">
                                      <p:cBhvr>
                                        <p:cTn id="16" dur="2000" fill="hold"/>
                                        <p:tgtEl>
                                          <p:spTgt spid="5"/>
                                        </p:tgtEl>
                                        <p:attrNameLst>
                                          <p:attrName>ppt_x</p:attrName>
                                          <p:attrName>ppt_y</p:attrName>
                                        </p:attrNameLst>
                                      </p:cBhvr>
                                      <p:rCtr x="125"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138113" y="100013"/>
            <a:ext cx="8712200" cy="6494462"/>
          </a:xfrm>
          <a:prstGeom prst="rect">
            <a:avLst/>
          </a:prstGeom>
          <a:noFill/>
          <a:ln w="9525">
            <a:noFill/>
            <a:miter lim="800000"/>
            <a:headEnd/>
            <a:tailEnd/>
          </a:ln>
        </p:spPr>
        <p:txBody>
          <a:bodyPr>
            <a:spAutoFit/>
          </a:bodyPr>
          <a:lstStyle/>
          <a:p>
            <a:r>
              <a:rPr lang="uk-UA" sz="3200" b="1">
                <a:solidFill>
                  <a:srgbClr val="FF0000"/>
                </a:solidFill>
                <a:latin typeface="Comic Sans MS" pitchFamily="66" charset="0"/>
              </a:rPr>
              <a:t>Урок читання на тему «Уроки добра»</a:t>
            </a:r>
          </a:p>
          <a:p>
            <a:endParaRPr lang="ru-RU" sz="3200" b="1">
              <a:solidFill>
                <a:srgbClr val="FFC000"/>
              </a:solidFill>
              <a:latin typeface="Comic Sans MS" pitchFamily="66" charset="0"/>
            </a:endParaRPr>
          </a:p>
          <a:p>
            <a:r>
              <a:rPr lang="ru-RU" sz="3200">
                <a:solidFill>
                  <a:srgbClr val="0070C0"/>
                </a:solidFill>
                <a:latin typeface="Comic Sans MS" pitchFamily="66" charset="0"/>
              </a:rPr>
              <a:t>Повідомлення теми і мети уроку. </a:t>
            </a:r>
          </a:p>
          <a:p>
            <a:r>
              <a:rPr lang="ru-RU" sz="3200">
                <a:solidFill>
                  <a:srgbClr val="0070C0"/>
                </a:solidFill>
                <a:latin typeface="Comic Sans MS" pitchFamily="66" charset="0"/>
              </a:rPr>
              <a:t>- На сьогоднішній урок ви принесли «щось», що у вашому понятті асоціюється з добром. А що ж ви принесли? Розкажіть(два учні дають відповіді) </a:t>
            </a:r>
          </a:p>
          <a:p>
            <a:r>
              <a:rPr lang="ru-RU" sz="3200">
                <a:solidFill>
                  <a:srgbClr val="0070C0"/>
                </a:solidFill>
                <a:latin typeface="Comic Sans MS" pitchFamily="66" charset="0"/>
              </a:rPr>
              <a:t>Із природознавства </a:t>
            </a:r>
          </a:p>
          <a:p>
            <a:r>
              <a:rPr lang="ru-RU" sz="3200">
                <a:solidFill>
                  <a:srgbClr val="0070C0"/>
                </a:solidFill>
                <a:latin typeface="Comic Sans MS" pitchFamily="66" charset="0"/>
              </a:rPr>
              <a:t>ми знаємо про </a:t>
            </a:r>
          </a:p>
          <a:p>
            <a:r>
              <a:rPr lang="ru-RU" sz="3200">
                <a:solidFill>
                  <a:srgbClr val="0070C0"/>
                </a:solidFill>
                <a:latin typeface="Comic Sans MS" pitchFamily="66" charset="0"/>
              </a:rPr>
              <a:t>кругообіг води в</a:t>
            </a:r>
          </a:p>
          <a:p>
            <a:r>
              <a:rPr lang="ru-RU" sz="3200">
                <a:solidFill>
                  <a:srgbClr val="0070C0"/>
                </a:solidFill>
                <a:latin typeface="Comic Sans MS" pitchFamily="66" charset="0"/>
              </a:rPr>
              <a:t> природі ,а сьогодні</a:t>
            </a:r>
          </a:p>
          <a:p>
            <a:r>
              <a:rPr lang="ru-RU" sz="3200">
                <a:solidFill>
                  <a:srgbClr val="0070C0"/>
                </a:solidFill>
                <a:latin typeface="Comic Sans MS" pitchFamily="66" charset="0"/>
              </a:rPr>
              <a:t> розглянем кругообіг </a:t>
            </a:r>
          </a:p>
          <a:p>
            <a:r>
              <a:rPr lang="ru-RU" sz="3200">
                <a:solidFill>
                  <a:srgbClr val="0070C0"/>
                </a:solidFill>
                <a:latin typeface="Comic Sans MS" pitchFamily="66" charset="0"/>
              </a:rPr>
              <a:t>добра. </a:t>
            </a:r>
          </a:p>
        </p:txBody>
      </p:sp>
      <p:pic>
        <p:nvPicPr>
          <p:cNvPr id="17411" name="Picture 2" descr="http://t0.gstatic.com/images?q=tbn:ANd9GcScPlnKIOXBSiFq4CE_gD5OuSjYkQfhJeBod0X7xhpM52_aFwA2"/>
          <p:cNvPicPr>
            <a:picLocks noChangeAspect="1" noChangeArrowheads="1"/>
          </p:cNvPicPr>
          <p:nvPr/>
        </p:nvPicPr>
        <p:blipFill>
          <a:blip r:embed="rId2" cstate="email"/>
          <a:srcRect/>
          <a:stretch>
            <a:fillRect/>
          </a:stretch>
        </p:blipFill>
        <p:spPr bwMode="auto">
          <a:xfrm>
            <a:off x="4494213" y="3902075"/>
            <a:ext cx="4649787" cy="295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stgif"/>
          <p:cNvPicPr>
            <a:picLocks noChangeAspect="1" noChangeArrowheads="1" noCrop="1"/>
          </p:cNvPicPr>
          <p:nvPr/>
        </p:nvPicPr>
        <p:blipFill>
          <a:blip r:embed="rId2" cstate="email"/>
          <a:srcRect/>
          <a:stretch>
            <a:fillRect/>
          </a:stretch>
        </p:blipFill>
        <p:spPr bwMode="auto">
          <a:xfrm>
            <a:off x="0" y="1700808"/>
            <a:ext cx="3744913" cy="4351338"/>
          </a:xfrm>
          <a:prstGeom prst="rect">
            <a:avLst/>
          </a:prstGeom>
          <a:noFill/>
          <a:ln w="9525">
            <a:noFill/>
            <a:miter lim="800000"/>
            <a:headEnd/>
            <a:tailEnd/>
          </a:ln>
        </p:spPr>
      </p:pic>
      <p:sp>
        <p:nvSpPr>
          <p:cNvPr id="18435" name="Прямоугольник 2"/>
          <p:cNvSpPr>
            <a:spLocks noChangeArrowheads="1"/>
          </p:cNvSpPr>
          <p:nvPr/>
        </p:nvSpPr>
        <p:spPr bwMode="auto">
          <a:xfrm>
            <a:off x="3563938" y="34925"/>
            <a:ext cx="5472112" cy="6124575"/>
          </a:xfrm>
          <a:prstGeom prst="rect">
            <a:avLst/>
          </a:prstGeom>
          <a:noFill/>
          <a:ln w="9525">
            <a:noFill/>
            <a:miter lim="800000"/>
            <a:headEnd/>
            <a:tailEnd/>
          </a:ln>
        </p:spPr>
        <p:txBody>
          <a:bodyPr>
            <a:spAutoFit/>
          </a:bodyPr>
          <a:lstStyle/>
          <a:p>
            <a:endParaRPr lang="en-US" sz="3600" b="1">
              <a:solidFill>
                <a:srgbClr val="D85C00"/>
              </a:solidFill>
              <a:latin typeface="Comic Sans MS" pitchFamily="66" charset="0"/>
            </a:endParaRPr>
          </a:p>
          <a:p>
            <a:r>
              <a:rPr lang="ru-RU" sz="3600" b="1">
                <a:solidFill>
                  <a:srgbClr val="D85C00"/>
                </a:solidFill>
                <a:latin typeface="Comic Sans MS" pitchFamily="66" charset="0"/>
              </a:rPr>
              <a:t>Робота в  групах</a:t>
            </a:r>
            <a:endParaRPr lang="en-US" sz="3600" b="1">
              <a:solidFill>
                <a:srgbClr val="D85C00"/>
              </a:solidFill>
              <a:latin typeface="Comic Sans MS" pitchFamily="66" charset="0"/>
            </a:endParaRPr>
          </a:p>
          <a:p>
            <a:endParaRPr lang="en-US" sz="3200">
              <a:solidFill>
                <a:srgbClr val="0070C0"/>
              </a:solidFill>
              <a:latin typeface="Comic Sans MS" pitchFamily="66" charset="0"/>
            </a:endParaRPr>
          </a:p>
          <a:p>
            <a:r>
              <a:rPr lang="ru-RU" sz="3200">
                <a:solidFill>
                  <a:srgbClr val="0070C0"/>
                </a:solidFill>
                <a:latin typeface="Comic Sans MS" pitchFamily="66" charset="0"/>
              </a:rPr>
              <a:t>Сьогодні  в класі  ялинка, за народним  повір’ям це символ життя, а яке життя  без добра? Нашу ялинку ви прикрасите  іграшками, на  яких запишете якості  доброї людини. </a:t>
            </a:r>
          </a:p>
          <a:p>
            <a:r>
              <a:rPr lang="ru-RU" sz="3200">
                <a:solidFill>
                  <a:srgbClr val="0070C0"/>
                </a:solidFill>
                <a:latin typeface="Comic Sans MS" pitchFamily="66" charset="0"/>
              </a:rPr>
              <a:t>Запитання.  </a:t>
            </a:r>
            <a:r>
              <a:rPr lang="ru-RU" sz="3200">
                <a:solidFill>
                  <a:srgbClr val="D85C00"/>
                </a:solidFill>
                <a:latin typeface="Comic Sans MS" pitchFamily="66" charset="0"/>
              </a:rPr>
              <a:t>Якою повинна бути добра людина?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Светлана\Desktop\ФОН СЛАЙДА\49.jpg"/>
          <p:cNvPicPr>
            <a:picLocks noChangeAspect="1" noChangeArrowheads="1"/>
          </p:cNvPicPr>
          <p:nvPr/>
        </p:nvPicPr>
        <p:blipFill>
          <a:blip r:embed="rId2" cstate="email">
            <a:lum bright="20000"/>
          </a:blip>
          <a:srcRect/>
          <a:stretch>
            <a:fillRect/>
          </a:stretch>
        </p:blipFill>
        <p:spPr bwMode="auto">
          <a:xfrm>
            <a:off x="0" y="-1"/>
            <a:ext cx="9144000" cy="6975767"/>
          </a:xfrm>
          <a:prstGeom prst="rect">
            <a:avLst/>
          </a:prstGeom>
          <a:noFill/>
        </p:spPr>
      </p:pic>
      <p:sp>
        <p:nvSpPr>
          <p:cNvPr id="3" name="TextBox 2"/>
          <p:cNvSpPr txBox="1"/>
          <p:nvPr/>
        </p:nvSpPr>
        <p:spPr>
          <a:xfrm>
            <a:off x="1259632" y="1196752"/>
            <a:ext cx="6768751" cy="4832092"/>
          </a:xfrm>
          <a:prstGeom prst="rect">
            <a:avLst/>
          </a:prstGeom>
          <a:noFill/>
        </p:spPr>
        <p:txBody>
          <a:bodyPr wrap="square" rtlCol="0">
            <a:spAutoFit/>
          </a:bodyPr>
          <a:lstStyle/>
          <a:p>
            <a:pPr lvl="0" fontAlgn="base">
              <a:spcBef>
                <a:spcPct val="0"/>
              </a:spcBef>
              <a:spcAft>
                <a:spcPct val="0"/>
              </a:spcAft>
            </a:pPr>
            <a:r>
              <a:rPr lang="uk-UA" sz="2800" b="1" dirty="0" smtClean="0">
                <a:solidFill>
                  <a:srgbClr val="002060"/>
                </a:solidFill>
                <a:latin typeface="Arial" pitchFamily="34" charset="0"/>
                <a:ea typeface="Times New Roman" pitchFamily="18" charset="0"/>
                <a:cs typeface="Times New Roman" pitchFamily="18" charset="0"/>
              </a:rPr>
              <a:t>А. </a:t>
            </a:r>
            <a:r>
              <a:rPr lang="uk-UA" sz="2800" b="1" dirty="0" err="1" smtClean="0">
                <a:solidFill>
                  <a:srgbClr val="002060"/>
                </a:solidFill>
                <a:latin typeface="Arial" pitchFamily="34" charset="0"/>
                <a:ea typeface="Times New Roman" pitchFamily="18" charset="0"/>
                <a:cs typeface="Times New Roman" pitchFamily="18" charset="0"/>
              </a:rPr>
              <a:t>Дістєрвег</a:t>
            </a:r>
            <a:r>
              <a:rPr lang="uk-UA" sz="2800" b="1" dirty="0" smtClean="0">
                <a:solidFill>
                  <a:srgbClr val="002060"/>
                </a:solidFill>
                <a:latin typeface="Arial" pitchFamily="34" charset="0"/>
                <a:ea typeface="Times New Roman" pitchFamily="18" charset="0"/>
                <a:cs typeface="Times New Roman" pitchFamily="18" charset="0"/>
              </a:rPr>
              <a:t> :</a:t>
            </a:r>
            <a:r>
              <a:rPr lang="uk-UA" sz="2800" b="1" i="1" dirty="0" smtClean="0">
                <a:solidFill>
                  <a:srgbClr val="002060"/>
                </a:solidFill>
                <a:latin typeface="Arial" pitchFamily="34" charset="0"/>
                <a:ea typeface="Times New Roman" pitchFamily="18" charset="0"/>
                <a:cs typeface="Times New Roman" pitchFamily="18" charset="0"/>
              </a:rPr>
              <a:t> «…Учитель повинен свідомо йти в ногу з сучасністю, пройматися і надихатися силами, що пробудилися в ній. Жалюгідна кожна людина, що відстала від свого часу; поява ж учителя молоді, який сам живе в минулому, викликає лише співчуття всіх людей, які живуть у ногу із своїм часом і мислять суголосно зі своїми сучасниками».</a:t>
            </a:r>
            <a:r>
              <a:rPr lang="uk-UA" sz="2800" b="1" dirty="0" smtClean="0">
                <a:solidFill>
                  <a:srgbClr val="002060"/>
                </a:solidFill>
                <a:latin typeface="Arial" pitchFamily="34" charset="0"/>
                <a:ea typeface="Times New Roman" pitchFamily="18" charset="0"/>
                <a:cs typeface="Times New Roman" pitchFamily="18" charset="0"/>
              </a:rPr>
              <a:t> </a:t>
            </a:r>
            <a:endParaRPr lang="uk-UA" sz="2800"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231775" y="404813"/>
            <a:ext cx="8928100" cy="6000750"/>
          </a:xfrm>
          <a:prstGeom prst="rect">
            <a:avLst/>
          </a:prstGeom>
          <a:noFill/>
          <a:ln w="9525">
            <a:noFill/>
            <a:miter lim="800000"/>
            <a:headEnd/>
            <a:tailEnd/>
          </a:ln>
        </p:spPr>
        <p:txBody>
          <a:bodyPr>
            <a:spAutoFit/>
          </a:bodyPr>
          <a:lstStyle/>
          <a:p>
            <a:r>
              <a:rPr lang="uk-UA" sz="3200" b="1">
                <a:solidFill>
                  <a:srgbClr val="FF0000"/>
                </a:solidFill>
                <a:latin typeface="Comic Sans MS" pitchFamily="66" charset="0"/>
              </a:rPr>
              <a:t>В.Сухомлинський «Який слід повинна залишити людина на землі»</a:t>
            </a:r>
          </a:p>
          <a:p>
            <a:endParaRPr lang="ru-RU" sz="3200">
              <a:solidFill>
                <a:srgbClr val="0070C0"/>
              </a:solidFill>
              <a:latin typeface="Comic Sans MS" pitchFamily="66" charset="0"/>
            </a:endParaRPr>
          </a:p>
          <a:p>
            <a:r>
              <a:rPr lang="uk-UA" sz="3200">
                <a:solidFill>
                  <a:srgbClr val="0070C0"/>
                </a:solidFill>
                <a:latin typeface="Comic Sans MS" pitchFamily="66" charset="0"/>
              </a:rPr>
              <a:t>Технологія «Метод «Прес».</a:t>
            </a:r>
            <a:endParaRPr lang="ru-RU" sz="3200">
              <a:solidFill>
                <a:srgbClr val="0070C0"/>
              </a:solidFill>
              <a:latin typeface="Comic Sans MS" pitchFamily="66" charset="0"/>
            </a:endParaRPr>
          </a:p>
          <a:p>
            <a:r>
              <a:rPr lang="uk-UA" sz="3200">
                <a:solidFill>
                  <a:srgbClr val="0070C0"/>
                </a:solidFill>
                <a:latin typeface="Comic Sans MS" pitchFamily="66" charset="0"/>
              </a:rPr>
              <a:t>Прослухавши оповідання діти дають відповіді на питання заголовка</a:t>
            </a:r>
            <a:endParaRPr lang="ru-RU" sz="3200">
              <a:solidFill>
                <a:srgbClr val="0070C0"/>
              </a:solidFill>
              <a:latin typeface="Comic Sans MS" pitchFamily="66" charset="0"/>
            </a:endParaRPr>
          </a:p>
          <a:p>
            <a:r>
              <a:rPr lang="uk-UA" sz="3200">
                <a:solidFill>
                  <a:srgbClr val="0070C0"/>
                </a:solidFill>
                <a:latin typeface="Comic Sans MS" pitchFamily="66" charset="0"/>
              </a:rPr>
              <a:t>За схемою:</a:t>
            </a:r>
            <a:endParaRPr lang="ru-RU" sz="3200">
              <a:solidFill>
                <a:srgbClr val="0070C0"/>
              </a:solidFill>
              <a:latin typeface="Comic Sans MS" pitchFamily="66" charset="0"/>
            </a:endParaRPr>
          </a:p>
          <a:p>
            <a:r>
              <a:rPr lang="uk-UA" sz="3200">
                <a:solidFill>
                  <a:srgbClr val="0070C0"/>
                </a:solidFill>
                <a:latin typeface="Comic Sans MS" pitchFamily="66" charset="0"/>
              </a:rPr>
              <a:t>Позиція: «Я вважаю, що живу для того, щоб…»</a:t>
            </a:r>
            <a:endParaRPr lang="ru-RU" sz="3200">
              <a:solidFill>
                <a:srgbClr val="0070C0"/>
              </a:solidFill>
              <a:latin typeface="Comic Sans MS" pitchFamily="66" charset="0"/>
            </a:endParaRPr>
          </a:p>
          <a:p>
            <a:r>
              <a:rPr lang="uk-UA" sz="3200">
                <a:solidFill>
                  <a:srgbClr val="0070C0"/>
                </a:solidFill>
                <a:latin typeface="Comic Sans MS" pitchFamily="66" charset="0"/>
              </a:rPr>
              <a:t>Обґрунтування: «…тому що» - </a:t>
            </a:r>
            <a:endParaRPr lang="ru-RU" sz="3200">
              <a:solidFill>
                <a:srgbClr val="0070C0"/>
              </a:solidFill>
              <a:latin typeface="Comic Sans MS" pitchFamily="66" charset="0"/>
            </a:endParaRPr>
          </a:p>
          <a:p>
            <a:r>
              <a:rPr lang="uk-UA" sz="3200">
                <a:solidFill>
                  <a:srgbClr val="0070C0"/>
                </a:solidFill>
                <a:latin typeface="Comic Sans MS" pitchFamily="66" charset="0"/>
              </a:rPr>
              <a:t>Приклад: «…наприклад…»</a:t>
            </a:r>
            <a:endParaRPr lang="ru-RU" sz="3200">
              <a:solidFill>
                <a:srgbClr val="0070C0"/>
              </a:solidFill>
              <a:latin typeface="Comic Sans MS" pitchFamily="66" charset="0"/>
            </a:endParaRPr>
          </a:p>
          <a:p>
            <a:r>
              <a:rPr lang="uk-UA" sz="3200">
                <a:solidFill>
                  <a:srgbClr val="0070C0"/>
                </a:solidFill>
                <a:latin typeface="Comic Sans MS" pitchFamily="66" charset="0"/>
              </a:rPr>
              <a:t>Висновок: «…Отже, (тому) я вважаю».</a:t>
            </a:r>
            <a:endParaRPr lang="ru-RU" sz="320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BRD380">
            <a:hlinkClick r:id="rId2" action="ppaction://hlinkpres?slideindex=1&amp;slidetitle="/>
          </p:cNvPr>
          <p:cNvPicPr>
            <a:picLocks noChangeAspect="1" noChangeArrowheads="1"/>
          </p:cNvPicPr>
          <p:nvPr/>
        </p:nvPicPr>
        <p:blipFill>
          <a:blip r:embed="rId3" cstate="email"/>
          <a:srcRect/>
          <a:stretch>
            <a:fillRect/>
          </a:stretch>
        </p:blipFill>
        <p:spPr bwMode="auto">
          <a:xfrm>
            <a:off x="0" y="476672"/>
            <a:ext cx="8820472" cy="5795963"/>
          </a:xfrm>
          <a:prstGeom prst="rect">
            <a:avLst/>
          </a:prstGeom>
          <a:noFill/>
          <a:ln w="9525">
            <a:noFill/>
            <a:miter lim="800000"/>
            <a:headEnd/>
            <a:tailEnd/>
          </a:ln>
        </p:spPr>
      </p:pic>
      <p:sp>
        <p:nvSpPr>
          <p:cNvPr id="3" name="Прямоугольник 2"/>
          <p:cNvSpPr/>
          <p:nvPr/>
        </p:nvSpPr>
        <p:spPr>
          <a:xfrm>
            <a:off x="3924300" y="481013"/>
            <a:ext cx="5219700" cy="5908675"/>
          </a:xfrm>
          <a:prstGeom prst="rect">
            <a:avLst/>
          </a:prstGeom>
        </p:spPr>
        <p:txBody>
          <a:bodyPr>
            <a:spAutoFit/>
          </a:bodyPr>
          <a:lstStyle/>
          <a:p>
            <a:pPr fontAlgn="auto">
              <a:spcBef>
                <a:spcPts val="0"/>
              </a:spcBef>
              <a:spcAft>
                <a:spcPts val="0"/>
              </a:spcAft>
              <a:defRPr/>
            </a:pPr>
            <a:r>
              <a:rPr lang="uk-UA" dirty="0">
                <a:solidFill>
                  <a:prstClr val="black"/>
                </a:solidFill>
                <a:latin typeface="+mn-lt"/>
                <a:cs typeface="+mn-cs"/>
              </a:rPr>
              <a:t> </a:t>
            </a:r>
            <a:r>
              <a:rPr lang="uk-UA" dirty="0">
                <a:solidFill>
                  <a:schemeClr val="accent2">
                    <a:lumMod val="50000"/>
                  </a:schemeClr>
                </a:solidFill>
                <a:latin typeface="Comic Sans MS" pitchFamily="66" charset="0"/>
                <a:cs typeface="+mn-cs"/>
              </a:rPr>
              <a:t>Вивчайте твори В. О. Сухомлинського, його книги повинні стати для вас настільними.</a:t>
            </a:r>
            <a:endParaRPr lang="ru-RU" dirty="0">
              <a:solidFill>
                <a:schemeClr val="accent2">
                  <a:lumMod val="50000"/>
                </a:schemeClr>
              </a:solidFill>
              <a:latin typeface="Comic Sans MS" pitchFamily="66" charset="0"/>
              <a:cs typeface="+mn-cs"/>
            </a:endParaRPr>
          </a:p>
          <a:p>
            <a:pPr fontAlgn="auto">
              <a:spcBef>
                <a:spcPts val="0"/>
              </a:spcBef>
              <a:spcAft>
                <a:spcPts val="0"/>
              </a:spcAft>
              <a:defRPr/>
            </a:pPr>
            <a:r>
              <a:rPr lang="uk-UA" dirty="0">
                <a:solidFill>
                  <a:schemeClr val="accent2">
                    <a:lumMod val="50000"/>
                  </a:schemeClr>
                </a:solidFill>
                <a:latin typeface="Comic Sans MS" pitchFamily="66" charset="0"/>
                <a:cs typeface="+mn-cs"/>
              </a:rPr>
              <a:t>Учіться у Сухомлинського Доброти і Гуманізму. Відмовтесь від покарань, погроз, своєї надмірної влади над маленькою людиною!</a:t>
            </a:r>
            <a:endParaRPr lang="ru-RU" dirty="0">
              <a:solidFill>
                <a:schemeClr val="accent2">
                  <a:lumMod val="50000"/>
                </a:schemeClr>
              </a:solidFill>
              <a:latin typeface="Comic Sans MS" pitchFamily="66" charset="0"/>
              <a:cs typeface="+mn-cs"/>
            </a:endParaRPr>
          </a:p>
          <a:p>
            <a:pPr fontAlgn="auto">
              <a:spcBef>
                <a:spcPts val="0"/>
              </a:spcBef>
              <a:spcAft>
                <a:spcPts val="0"/>
              </a:spcAft>
              <a:defRPr/>
            </a:pPr>
            <a:r>
              <a:rPr lang="uk-UA" dirty="0">
                <a:solidFill>
                  <a:schemeClr val="accent2">
                    <a:lumMod val="50000"/>
                  </a:schemeClr>
                </a:solidFill>
                <a:latin typeface="Comic Sans MS" pitchFamily="66" charset="0"/>
                <a:cs typeface="+mn-cs"/>
              </a:rPr>
              <a:t>Створюйте різноманітні ситуації успіху, зробіть усе, щоб дитина повірила у свої сили.</a:t>
            </a:r>
            <a:endParaRPr lang="ru-RU" dirty="0">
              <a:solidFill>
                <a:schemeClr val="accent2">
                  <a:lumMod val="50000"/>
                </a:schemeClr>
              </a:solidFill>
              <a:latin typeface="Comic Sans MS" pitchFamily="66" charset="0"/>
              <a:cs typeface="+mn-cs"/>
            </a:endParaRPr>
          </a:p>
          <a:p>
            <a:pPr fontAlgn="auto">
              <a:spcBef>
                <a:spcPts val="0"/>
              </a:spcBef>
              <a:spcAft>
                <a:spcPts val="0"/>
              </a:spcAft>
              <a:defRPr/>
            </a:pPr>
            <a:r>
              <a:rPr lang="uk-UA" dirty="0">
                <a:solidFill>
                  <a:schemeClr val="accent2">
                    <a:lumMod val="50000"/>
                  </a:schemeClr>
                </a:solidFill>
                <a:latin typeface="Comic Sans MS" pitchFamily="66" charset="0"/>
                <a:cs typeface="+mn-cs"/>
              </a:rPr>
              <a:t>Систематично залучайте дітей до творчості. Учіть їх цінувати слово, бачити його красу, бути чуйними і емоційними.</a:t>
            </a:r>
            <a:endParaRPr lang="ru-RU" dirty="0">
              <a:solidFill>
                <a:schemeClr val="accent2">
                  <a:lumMod val="50000"/>
                </a:schemeClr>
              </a:solidFill>
              <a:latin typeface="Comic Sans MS" pitchFamily="66" charset="0"/>
              <a:cs typeface="+mn-cs"/>
            </a:endParaRPr>
          </a:p>
          <a:p>
            <a:pPr fontAlgn="auto">
              <a:spcBef>
                <a:spcPts val="0"/>
              </a:spcBef>
              <a:spcAft>
                <a:spcPts val="0"/>
              </a:spcAft>
              <a:defRPr/>
            </a:pPr>
            <a:r>
              <a:rPr lang="uk-UA" dirty="0">
                <a:solidFill>
                  <a:schemeClr val="accent2">
                    <a:lumMod val="50000"/>
                  </a:schemeClr>
                </a:solidFill>
                <a:latin typeface="Comic Sans MS" pitchFamily="66" charset="0"/>
                <a:cs typeface="+mn-cs"/>
              </a:rPr>
              <a:t>Не засуджуйте невдачі, невдалі </a:t>
            </a:r>
            <a:r>
              <a:rPr lang="uk-UA" dirty="0" smtClean="0">
                <a:solidFill>
                  <a:schemeClr val="accent2">
                    <a:lumMod val="50000"/>
                  </a:schemeClr>
                </a:solidFill>
                <a:latin typeface="Comic Sans MS" pitchFamily="66" charset="0"/>
                <a:cs typeface="+mn-cs"/>
              </a:rPr>
              <a:t>творчі</a:t>
            </a:r>
          </a:p>
          <a:p>
            <a:pPr fontAlgn="auto">
              <a:spcBef>
                <a:spcPts val="0"/>
              </a:spcBef>
              <a:spcAft>
                <a:spcPts val="0"/>
              </a:spcAft>
              <a:defRPr/>
            </a:pPr>
            <a:r>
              <a:rPr lang="uk-UA" dirty="0" smtClean="0">
                <a:solidFill>
                  <a:schemeClr val="accent2">
                    <a:lumMod val="50000"/>
                  </a:schemeClr>
                </a:solidFill>
                <a:latin typeface="Comic Sans MS" pitchFamily="66" charset="0"/>
                <a:cs typeface="+mn-cs"/>
              </a:rPr>
              <a:t> </a:t>
            </a:r>
            <a:r>
              <a:rPr lang="uk-UA" dirty="0">
                <a:solidFill>
                  <a:schemeClr val="accent2">
                    <a:lumMod val="50000"/>
                  </a:schemeClr>
                </a:solidFill>
                <a:latin typeface="Comic Sans MS" pitchFamily="66" charset="0"/>
                <a:cs typeface="+mn-cs"/>
              </a:rPr>
              <a:t>роботи учнів. Кожна людина має право на самовираження.</a:t>
            </a:r>
            <a:endParaRPr lang="ru-RU" dirty="0">
              <a:solidFill>
                <a:schemeClr val="accent2">
                  <a:lumMod val="50000"/>
                </a:schemeClr>
              </a:solidFill>
              <a:latin typeface="Comic Sans MS" pitchFamily="66" charset="0"/>
              <a:cs typeface="+mn-cs"/>
            </a:endParaRPr>
          </a:p>
          <a:p>
            <a:pPr fontAlgn="auto">
              <a:spcBef>
                <a:spcPts val="0"/>
              </a:spcBef>
              <a:spcAft>
                <a:spcPts val="0"/>
              </a:spcAft>
              <a:defRPr/>
            </a:pPr>
            <a:r>
              <a:rPr lang="uk-UA" dirty="0">
                <a:solidFill>
                  <a:schemeClr val="accent2">
                    <a:lumMod val="50000"/>
                  </a:schemeClr>
                </a:solidFill>
                <a:latin typeface="Comic Sans MS" pitchFamily="66" charset="0"/>
                <a:cs typeface="+mn-cs"/>
              </a:rPr>
              <a:t>Не треба ділити учнів на талановитих і безталанних!</a:t>
            </a:r>
            <a:endParaRPr lang="ru-RU" dirty="0">
              <a:solidFill>
                <a:schemeClr val="accent2">
                  <a:lumMod val="50000"/>
                </a:schemeClr>
              </a:solidFill>
              <a:latin typeface="Comic Sans MS" pitchFamily="66" charset="0"/>
              <a:cs typeface="+mn-cs"/>
            </a:endParaRPr>
          </a:p>
          <a:p>
            <a:pPr fontAlgn="auto">
              <a:spcBef>
                <a:spcPts val="0"/>
              </a:spcBef>
              <a:spcAft>
                <a:spcPts val="0"/>
              </a:spcAft>
              <a:defRPr/>
            </a:pPr>
            <a:r>
              <a:rPr lang="uk-UA" dirty="0">
                <a:solidFill>
                  <a:schemeClr val="accent2">
                    <a:lumMod val="50000"/>
                  </a:schemeClr>
                </a:solidFill>
                <a:latin typeface="Comic Sans MS" pitchFamily="66" charset="0"/>
              </a:rPr>
              <a:t>Будьте самі творчою людиною! Не існує дітей без уяви, не існує й педагога без творчого натхнення!</a:t>
            </a:r>
            <a:endParaRPr lang="ru-RU" dirty="0">
              <a:solidFill>
                <a:schemeClr val="accent2">
                  <a:lumMod val="50000"/>
                </a:schemeClr>
              </a:solidFill>
              <a:latin typeface="Comic Sans MS" pitchFamily="66" charset="0"/>
            </a:endParaRPr>
          </a:p>
          <a:p>
            <a:pPr fontAlgn="auto">
              <a:spcBef>
                <a:spcPts val="0"/>
              </a:spcBef>
              <a:spcAft>
                <a:spcPts val="0"/>
              </a:spcAft>
              <a:defRPr/>
            </a:pPr>
            <a:r>
              <a:rPr lang="uk-UA" kern="0" dirty="0">
                <a:solidFill>
                  <a:schemeClr val="accent2">
                    <a:lumMod val="50000"/>
                  </a:schemeClr>
                </a:solidFill>
                <a:latin typeface="Comic Sans MS" pitchFamily="66" charset="0"/>
              </a:rPr>
              <a:t> </a:t>
            </a:r>
            <a:endParaRPr lang="ru-RU" kern="0"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92100" y="765175"/>
            <a:ext cx="8820150" cy="3538538"/>
          </a:xfrm>
          <a:prstGeom prst="rect">
            <a:avLst/>
          </a:prstGeom>
          <a:noFill/>
          <a:ln w="9525">
            <a:noFill/>
            <a:miter lim="800000"/>
            <a:headEnd/>
            <a:tailEnd/>
          </a:ln>
        </p:spPr>
        <p:txBody>
          <a:bodyPr>
            <a:spAutoFit/>
          </a:bodyPr>
          <a:lstStyle/>
          <a:p>
            <a:r>
              <a:rPr lang="ru-RU" sz="3200">
                <a:solidFill>
                  <a:srgbClr val="FF0000"/>
                </a:solidFill>
                <a:latin typeface="Comic Sans MS" pitchFamily="66" charset="0"/>
              </a:rPr>
              <a:t>Враження шкільного дитинства відкладаються в пам’яті на все життя і впливають на подальший розвиток дитини. В емоційному сприйнятті дитинства зароджуються витоки майбутньої</a:t>
            </a:r>
          </a:p>
          <a:p>
            <a:r>
              <a:rPr lang="ru-RU" sz="3200">
                <a:solidFill>
                  <a:srgbClr val="FF0000"/>
                </a:solidFill>
                <a:latin typeface="Comic Sans MS" pitchFamily="66" charset="0"/>
              </a:rPr>
              <a:t> творчої, інтелектуальної </a:t>
            </a:r>
          </a:p>
          <a:p>
            <a:r>
              <a:rPr lang="ru-RU" sz="3200">
                <a:solidFill>
                  <a:srgbClr val="FF0000"/>
                </a:solidFill>
                <a:latin typeface="Comic Sans MS" pitchFamily="66" charset="0"/>
              </a:rPr>
              <a:t>особистості. </a:t>
            </a:r>
          </a:p>
        </p:txBody>
      </p:sp>
      <p:pic>
        <p:nvPicPr>
          <p:cNvPr id="21507" name="Рисунок 2" descr="http://pixelbrush.ru/uploads/posts/2011-11/1320585602_detki.jpg"/>
          <p:cNvPicPr>
            <a:picLocks noChangeAspect="1" noChangeArrowheads="1"/>
          </p:cNvPicPr>
          <p:nvPr/>
        </p:nvPicPr>
        <p:blipFill>
          <a:blip r:embed="rId2" cstate="email"/>
          <a:srcRect/>
          <a:stretch>
            <a:fillRect/>
          </a:stretch>
        </p:blipFill>
        <p:spPr bwMode="auto">
          <a:xfrm>
            <a:off x="5364163" y="3789363"/>
            <a:ext cx="3779837" cy="3068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750"/>
                                        <p:tgtEl>
                                          <p:spTgt spid="2">
                                            <p:txEl>
                                              <p:pRg st="0" end="0"/>
                                            </p:txEl>
                                          </p:spTgt>
                                        </p:tgtEl>
                                      </p:cBhvr>
                                    </p:animEffect>
                                    <p:anim calcmode="lin" valueType="num">
                                      <p:cBhvr>
                                        <p:cTn id="8" dur="2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75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750"/>
                                        <p:tgtEl>
                                          <p:spTgt spid="2">
                                            <p:txEl>
                                              <p:pRg st="1" end="1"/>
                                            </p:txEl>
                                          </p:spTgt>
                                        </p:tgtEl>
                                      </p:cBhvr>
                                    </p:animEffect>
                                    <p:anim calcmode="lin" valueType="num">
                                      <p:cBhvr>
                                        <p:cTn id="13" dur="2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275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750"/>
                                        <p:tgtEl>
                                          <p:spTgt spid="2">
                                            <p:txEl>
                                              <p:pRg st="2" end="2"/>
                                            </p:txEl>
                                          </p:spTgt>
                                        </p:tgtEl>
                                      </p:cBhvr>
                                    </p:animEffect>
                                    <p:anim calcmode="lin" valueType="num">
                                      <p:cBhvr>
                                        <p:cTn id="18" dur="2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2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Светлана\Desktop\ФОН СЛАЙДА\13.png"/>
          <p:cNvPicPr>
            <a:picLocks noChangeAspect="1" noChangeArrowheads="1"/>
          </p:cNvPicPr>
          <p:nvPr/>
        </p:nvPicPr>
        <p:blipFill>
          <a:blip r:embed="rId2" cstate="email"/>
          <a:srcRect/>
          <a:stretch>
            <a:fillRect/>
          </a:stretch>
        </p:blipFill>
        <p:spPr bwMode="auto">
          <a:xfrm>
            <a:off x="4355976" y="-1"/>
            <a:ext cx="4788024" cy="6826685"/>
          </a:xfrm>
          <a:prstGeom prst="rect">
            <a:avLst/>
          </a:prstGeom>
          <a:noFill/>
        </p:spPr>
      </p:pic>
      <p:sp>
        <p:nvSpPr>
          <p:cNvPr id="3" name="Прямоугольник 2"/>
          <p:cNvSpPr/>
          <p:nvPr/>
        </p:nvSpPr>
        <p:spPr>
          <a:xfrm>
            <a:off x="323529" y="764704"/>
            <a:ext cx="4464496" cy="2954655"/>
          </a:xfrm>
          <a:prstGeom prst="rect">
            <a:avLst/>
          </a:prstGeom>
          <a:noFill/>
        </p:spPr>
        <p:txBody>
          <a:bodyPr wrap="square" lIns="91440" tIns="45720" rIns="91440" bIns="45720">
            <a:spAutoFit/>
          </a:bodyPr>
          <a:lstStyle/>
          <a:p>
            <a:pPr algn="ctr"/>
            <a:r>
              <a:rPr lang="ru-RU"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ЯКИЙ ВІН Є </a:t>
            </a:r>
          </a:p>
          <a:p>
            <a:pPr algn="ctr"/>
            <a:r>
              <a:rPr lang="ru-RU"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СУЧАСНИЙ ВЧИТЕЛЬ?</a:t>
            </a:r>
            <a:endParaRPr lang="ru-RU"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2" descr="C:\Users\Светлана\Desktop\ФОН СЛАЙДА\52.jpg"/>
          <p:cNvPicPr>
            <a:picLocks noChangeAspect="1" noChangeArrowheads="1"/>
          </p:cNvPicPr>
          <p:nvPr/>
        </p:nvPicPr>
        <p:blipFill>
          <a:blip r:embed="rId3" cstate="email"/>
          <a:srcRect/>
          <a:stretch>
            <a:fillRect/>
          </a:stretch>
        </p:blipFill>
        <p:spPr bwMode="auto">
          <a:xfrm>
            <a:off x="251520" y="4077072"/>
            <a:ext cx="3168352" cy="257403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ветлана\Desktop\ФОН СЛАЙДА\g.jpg"/>
          <p:cNvPicPr>
            <a:picLocks noChangeAspect="1" noChangeArrowheads="1"/>
          </p:cNvPicPr>
          <p:nvPr/>
        </p:nvPicPr>
        <p:blipFill>
          <a:blip r:embed="rId2" cstate="email"/>
          <a:srcRect/>
          <a:stretch>
            <a:fillRect/>
          </a:stretch>
        </p:blipFill>
        <p:spPr bwMode="auto">
          <a:xfrm>
            <a:off x="0" y="0"/>
            <a:ext cx="9144000" cy="685181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ветлана\Desktop\ФОН СЛАЙДА\128.jpg"/>
          <p:cNvPicPr>
            <a:picLocks noChangeAspect="1" noChangeArrowheads="1"/>
          </p:cNvPicPr>
          <p:nvPr/>
        </p:nvPicPr>
        <p:blipFill>
          <a:blip r:embed="rId2" cstate="email">
            <a:lum bright="20000"/>
          </a:blip>
          <a:srcRect/>
          <a:stretch>
            <a:fillRect/>
          </a:stretch>
        </p:blipFill>
        <p:spPr bwMode="auto">
          <a:xfrm>
            <a:off x="0" y="-5080"/>
            <a:ext cx="9144000" cy="6863080"/>
          </a:xfrm>
          <a:prstGeom prst="rect">
            <a:avLst/>
          </a:prstGeom>
          <a:noFill/>
        </p:spPr>
      </p:pic>
      <p:sp>
        <p:nvSpPr>
          <p:cNvPr id="26625" name="Rectangle 1"/>
          <p:cNvSpPr>
            <a:spLocks noChangeArrowheads="1"/>
          </p:cNvSpPr>
          <p:nvPr/>
        </p:nvSpPr>
        <p:spPr bwMode="auto">
          <a:xfrm>
            <a:off x="251520" y="188640"/>
            <a:ext cx="87129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0" i="1" u="sng"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Ось якості вчителя, який успішно вирішує свої завдання :</a:t>
            </a:r>
            <a:endParaRPr kumimoji="0" lang="uk-UA" sz="3600" b="0" i="0" u="none" strike="noStrike" cap="none" normalizeH="0" baseline="0" dirty="0" smtClean="0">
              <a:ln>
                <a:noFill/>
              </a:ln>
              <a:solidFill>
                <a:srgbClr val="FF0000"/>
              </a:solidFill>
              <a:effectLst/>
              <a:latin typeface="Arial Black" pitchFamily="34" charset="0"/>
              <a:cs typeface="Arial" pitchFamily="34" charset="0"/>
            </a:endParaRPr>
          </a:p>
        </p:txBody>
      </p:sp>
      <p:sp>
        <p:nvSpPr>
          <p:cNvPr id="3" name="TextBox 2"/>
          <p:cNvSpPr txBox="1"/>
          <p:nvPr/>
        </p:nvSpPr>
        <p:spPr>
          <a:xfrm>
            <a:off x="179512" y="1340768"/>
            <a:ext cx="8784976" cy="5293757"/>
          </a:xfrm>
          <a:prstGeom prst="rect">
            <a:avLst/>
          </a:prstGeom>
          <a:noFill/>
        </p:spPr>
        <p:txBody>
          <a:bodyPr wrap="square" rtlCol="0">
            <a:spAutoFit/>
          </a:bodyPr>
          <a:lstStyle/>
          <a:p>
            <a:pPr lvl="0" eaLnBrk="0" fontAlgn="base" hangingPunct="0">
              <a:spcBef>
                <a:spcPct val="0"/>
              </a:spcBef>
              <a:spcAft>
                <a:spcPct val="0"/>
              </a:spcAft>
            </a:pPr>
            <a:r>
              <a:rPr lang="uk-UA" sz="2600" b="1" dirty="0" smtClean="0">
                <a:latin typeface="Times New Roman" pitchFamily="18" charset="0"/>
                <a:ea typeface="Calibri" pitchFamily="34" charset="0"/>
                <a:cs typeface="Times New Roman" pitchFamily="18" charset="0"/>
              </a:rPr>
              <a:t>1. Вчитель розуміє учня, поважає його думку, вміє слухати і чути, має підхід до кожного учня. </a:t>
            </a:r>
            <a:br>
              <a:rPr lang="uk-UA" sz="2600" b="1" dirty="0" smtClean="0">
                <a:latin typeface="Times New Roman" pitchFamily="18" charset="0"/>
                <a:ea typeface="Calibri" pitchFamily="34" charset="0"/>
                <a:cs typeface="Times New Roman" pitchFamily="18" charset="0"/>
              </a:rPr>
            </a:br>
            <a:r>
              <a:rPr lang="uk-UA" sz="2600" b="1" dirty="0" smtClean="0">
                <a:latin typeface="Times New Roman" pitchFamily="18" charset="0"/>
                <a:ea typeface="Calibri" pitchFamily="34" charset="0"/>
                <a:cs typeface="Times New Roman" pitchFamily="18" charset="0"/>
              </a:rPr>
              <a:t>2. Може зацікавити  своїм предметом, добре його знає і викладає. </a:t>
            </a:r>
            <a:endParaRPr lang="uk-UA" sz="2600" b="1" dirty="0" smtClean="0">
              <a:latin typeface="Arial" pitchFamily="34" charset="0"/>
              <a:cs typeface="Arial" pitchFamily="34" charset="0"/>
            </a:endParaRPr>
          </a:p>
          <a:p>
            <a:pPr lvl="0" eaLnBrk="0" fontAlgn="base" hangingPunct="0">
              <a:spcBef>
                <a:spcPct val="0"/>
              </a:spcBef>
              <a:spcAft>
                <a:spcPct val="0"/>
              </a:spcAft>
            </a:pPr>
            <a:r>
              <a:rPr lang="uk-UA" sz="2600" b="1" dirty="0" smtClean="0">
                <a:latin typeface="Times New Roman" pitchFamily="18" charset="0"/>
                <a:ea typeface="Calibri" pitchFamily="34" charset="0"/>
                <a:cs typeface="Times New Roman" pitchFamily="18" charset="0"/>
              </a:rPr>
              <a:t>3. Любить дітей, добрий, доброзичливий, гуманний. </a:t>
            </a:r>
            <a:br>
              <a:rPr lang="uk-UA" sz="2600" b="1" dirty="0" smtClean="0">
                <a:latin typeface="Times New Roman" pitchFamily="18" charset="0"/>
                <a:ea typeface="Calibri" pitchFamily="34" charset="0"/>
                <a:cs typeface="Times New Roman" pitchFamily="18" charset="0"/>
              </a:rPr>
            </a:br>
            <a:r>
              <a:rPr lang="uk-UA" sz="2600" b="1" dirty="0" smtClean="0">
                <a:latin typeface="Times New Roman" pitchFamily="18" charset="0"/>
                <a:ea typeface="Calibri" pitchFamily="34" charset="0"/>
                <a:cs typeface="Times New Roman" pitchFamily="18" charset="0"/>
              </a:rPr>
              <a:t>4. Товариський, хороший друг, відкритий, щирий. </a:t>
            </a:r>
            <a:br>
              <a:rPr lang="uk-UA" sz="2600" b="1" dirty="0" smtClean="0">
                <a:latin typeface="Times New Roman" pitchFamily="18" charset="0"/>
                <a:ea typeface="Calibri" pitchFamily="34" charset="0"/>
                <a:cs typeface="Times New Roman" pitchFamily="18" charset="0"/>
              </a:rPr>
            </a:br>
            <a:r>
              <a:rPr lang="uk-UA" sz="2600" b="1" dirty="0" smtClean="0">
                <a:latin typeface="Times New Roman" pitchFamily="18" charset="0"/>
                <a:ea typeface="Calibri" pitchFamily="34" charset="0"/>
                <a:cs typeface="Times New Roman" pitchFamily="18" charset="0"/>
              </a:rPr>
              <a:t>5. Винахідливий, творчий, кмітливий.</a:t>
            </a:r>
            <a:endParaRPr lang="uk-UA" sz="2600" b="1" dirty="0" smtClean="0">
              <a:latin typeface="Arial" pitchFamily="34" charset="0"/>
              <a:cs typeface="Arial" pitchFamily="34" charset="0"/>
            </a:endParaRPr>
          </a:p>
          <a:p>
            <a:pPr lvl="0" eaLnBrk="0" fontAlgn="base" hangingPunct="0">
              <a:spcBef>
                <a:spcPct val="0"/>
              </a:spcBef>
              <a:spcAft>
                <a:spcPct val="0"/>
              </a:spcAft>
            </a:pPr>
            <a:r>
              <a:rPr lang="uk-UA" sz="2600" b="1" dirty="0" smtClean="0">
                <a:latin typeface="Times New Roman" pitchFamily="18" charset="0"/>
                <a:ea typeface="Calibri" pitchFamily="34" charset="0"/>
                <a:cs typeface="Times New Roman" pitchFamily="18" charset="0"/>
              </a:rPr>
              <a:t>6. Вміє застосовувати психологічні знання, прийоми для вирішення важких ситуацій. </a:t>
            </a:r>
            <a:br>
              <a:rPr lang="uk-UA" sz="2600" b="1" dirty="0" smtClean="0">
                <a:latin typeface="Times New Roman" pitchFamily="18" charset="0"/>
                <a:ea typeface="Calibri" pitchFamily="34" charset="0"/>
                <a:cs typeface="Times New Roman" pitchFamily="18" charset="0"/>
              </a:rPr>
            </a:br>
            <a:r>
              <a:rPr lang="uk-UA" sz="2600" b="1" dirty="0" smtClean="0">
                <a:latin typeface="Times New Roman" pitchFamily="18" charset="0"/>
                <a:ea typeface="Calibri" pitchFamily="34" charset="0"/>
                <a:cs typeface="Times New Roman" pitchFamily="18" charset="0"/>
              </a:rPr>
              <a:t>7.Володіє собою, вміє стримувати емоції. </a:t>
            </a:r>
            <a:br>
              <a:rPr lang="uk-UA" sz="2600" b="1" dirty="0" smtClean="0">
                <a:latin typeface="Times New Roman" pitchFamily="18" charset="0"/>
                <a:ea typeface="Calibri" pitchFamily="34" charset="0"/>
                <a:cs typeface="Times New Roman" pitchFamily="18" charset="0"/>
              </a:rPr>
            </a:br>
            <a:r>
              <a:rPr lang="uk-UA" sz="2600" b="1" dirty="0" smtClean="0">
                <a:latin typeface="Times New Roman" pitchFamily="18" charset="0"/>
                <a:ea typeface="Calibri" pitchFamily="34" charset="0"/>
                <a:cs typeface="Times New Roman" pitchFamily="18" charset="0"/>
              </a:rPr>
              <a:t>8.Тактовний. </a:t>
            </a:r>
            <a:br>
              <a:rPr lang="uk-UA" sz="2600" b="1" dirty="0" smtClean="0">
                <a:latin typeface="Times New Roman" pitchFamily="18" charset="0"/>
                <a:ea typeface="Calibri" pitchFamily="34" charset="0"/>
                <a:cs typeface="Times New Roman" pitchFamily="18" charset="0"/>
              </a:rPr>
            </a:br>
            <a:r>
              <a:rPr lang="uk-UA" sz="2600" b="1" dirty="0" smtClean="0">
                <a:latin typeface="Times New Roman" pitchFamily="18" charset="0"/>
                <a:ea typeface="Calibri" pitchFamily="34" charset="0"/>
                <a:cs typeface="Times New Roman" pitchFamily="18" charset="0"/>
              </a:rPr>
              <a:t>9. Всебічно  розвинений, розумний, вміє говорити. </a:t>
            </a:r>
            <a:br>
              <a:rPr lang="uk-UA" sz="2600" b="1" dirty="0" smtClean="0">
                <a:latin typeface="Times New Roman" pitchFamily="18" charset="0"/>
                <a:ea typeface="Calibri" pitchFamily="34" charset="0"/>
                <a:cs typeface="Times New Roman" pitchFamily="18" charset="0"/>
              </a:rPr>
            </a:br>
            <a:r>
              <a:rPr lang="uk-UA" sz="2600" b="1" dirty="0" smtClean="0">
                <a:latin typeface="Times New Roman" pitchFamily="18" charset="0"/>
                <a:ea typeface="Calibri" pitchFamily="34" charset="0"/>
                <a:cs typeface="Times New Roman" pitchFamily="18" charset="0"/>
              </a:rPr>
              <a:t>10.Має почуття гумору, незлу іронію, трохи кокетства (!). </a:t>
            </a:r>
            <a:endParaRPr lang="uk-UA" sz="26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67544" y="0"/>
            <a:ext cx="82089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0" i="1" u="sng"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А це якості вчителя,  якому краще не працювати в школі : </a:t>
            </a:r>
            <a:endParaRPr kumimoji="0" lang="uk-UA" sz="3600" b="0" i="0" u="none" strike="noStrike" cap="none" normalizeH="0" baseline="0" dirty="0" smtClean="0">
              <a:ln>
                <a:noFill/>
              </a:ln>
              <a:solidFill>
                <a:srgbClr val="FF0000"/>
              </a:solidFill>
              <a:effectLst/>
              <a:latin typeface="Arial Black" pitchFamily="34" charset="0"/>
              <a:cs typeface="Arial" pitchFamily="34" charset="0"/>
            </a:endParaRPr>
          </a:p>
        </p:txBody>
      </p:sp>
      <p:sp>
        <p:nvSpPr>
          <p:cNvPr id="3" name="TextBox 2"/>
          <p:cNvSpPr txBox="1"/>
          <p:nvPr/>
        </p:nvSpPr>
        <p:spPr>
          <a:xfrm>
            <a:off x="179512" y="1268760"/>
            <a:ext cx="8784976" cy="5170646"/>
          </a:xfrm>
          <a:prstGeom prst="rect">
            <a:avLst/>
          </a:prstGeom>
          <a:noFill/>
        </p:spPr>
        <p:txBody>
          <a:bodyPr wrap="square" rtlCol="0">
            <a:spAutoFit/>
          </a:bodyPr>
          <a:lstStyle/>
          <a:p>
            <a:pPr lvl="0" eaLnBrk="0" fontAlgn="base" hangingPunct="0">
              <a:spcBef>
                <a:spcPct val="0"/>
              </a:spcBef>
              <a:spcAft>
                <a:spcPct val="0"/>
              </a:spcAft>
            </a:pPr>
            <a:r>
              <a:rPr lang="uk-UA" sz="2200" b="1" dirty="0" smtClean="0">
                <a:latin typeface="Times New Roman" pitchFamily="18" charset="0"/>
                <a:ea typeface="Calibri" pitchFamily="34" charset="0"/>
                <a:cs typeface="Times New Roman" pitchFamily="18" charset="0"/>
              </a:rPr>
              <a:t>1. Агресивний, грубий, ображає учнів, застосовує фізичну силу,   нетактовний, використовує свою владу над учнем.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2. Байдужий, безвідповідальний, ненавидить учнів і роботу.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3. Необ’єктивний, несправедливий, має улюбленців, оцінює не знання, а поведінку.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4. Аморальний, егоїстичний, корисливий, бере хабарі, вимагає.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5. Не вміє вислухати, зрозуміти учня, не поважає учня, не визнає права учня на свою думку, нетерпимий.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6. Не здатний зацікавити предметом, вирішувати методичні та педагогічні проблеми.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7. Не знає свій предмет, має обмежений кругозір.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8.Не впевнений у собі, пасивний, замкнутий, не вміє постояти за себе.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9. Не творчо працює. </a:t>
            </a:r>
            <a:br>
              <a:rPr lang="uk-UA" sz="2200" b="1" dirty="0" smtClean="0">
                <a:latin typeface="Times New Roman" pitchFamily="18" charset="0"/>
                <a:ea typeface="Calibri" pitchFamily="34" charset="0"/>
                <a:cs typeface="Times New Roman" pitchFamily="18" charset="0"/>
              </a:rPr>
            </a:br>
            <a:r>
              <a:rPr lang="uk-UA" sz="2200" b="1" dirty="0" smtClean="0">
                <a:latin typeface="Times New Roman" pitchFamily="18" charset="0"/>
                <a:ea typeface="Calibri" pitchFamily="34" charset="0"/>
                <a:cs typeface="Times New Roman" pitchFamily="18" charset="0"/>
              </a:rPr>
              <a:t>10.Педантичний, формаліст.</a:t>
            </a:r>
            <a:endParaRPr lang="uk-UA" sz="2200" b="1" dirty="0" smtClean="0">
              <a:latin typeface="Arial" pitchFamily="34" charset="0"/>
              <a:cs typeface="Arial" pitchFamily="34" charset="0"/>
            </a:endParaRPr>
          </a:p>
        </p:txBody>
      </p:sp>
      <p:pic>
        <p:nvPicPr>
          <p:cNvPr id="5123" name="Picture 3" descr="C:\Users\Светлана\Desktop\ФОН СЛАЙДА\118.gif"/>
          <p:cNvPicPr>
            <a:picLocks noChangeAspect="1" noChangeArrowheads="1" noCrop="1"/>
          </p:cNvPicPr>
          <p:nvPr/>
        </p:nvPicPr>
        <p:blipFill>
          <a:blip r:embed="rId2" cstate="email"/>
          <a:srcRect/>
          <a:stretch>
            <a:fillRect/>
          </a:stretch>
        </p:blipFill>
        <p:spPr bwMode="auto">
          <a:xfrm>
            <a:off x="7596336" y="5373216"/>
            <a:ext cx="1800200" cy="127024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Светлана\Desktop\ФОН СЛАЙДА\9.jpg"/>
          <p:cNvPicPr>
            <a:picLocks noChangeAspect="1" noChangeArrowheads="1"/>
          </p:cNvPicPr>
          <p:nvPr/>
        </p:nvPicPr>
        <p:blipFill>
          <a:blip r:embed="rId2" cstate="email"/>
          <a:srcRect/>
          <a:stretch>
            <a:fillRect/>
          </a:stretch>
        </p:blipFill>
        <p:spPr bwMode="auto">
          <a:xfrm>
            <a:off x="-1" y="0"/>
            <a:ext cx="9164809" cy="6858000"/>
          </a:xfrm>
          <a:prstGeom prst="rect">
            <a:avLst/>
          </a:prstGeom>
          <a:noFill/>
        </p:spPr>
      </p:pic>
      <p:pic>
        <p:nvPicPr>
          <p:cNvPr id="10242" name="Picture 2" descr="C:\Users\Светлана\Desktop\лабораторія\100_2664.JPG"/>
          <p:cNvPicPr>
            <a:picLocks noChangeAspect="1" noChangeArrowheads="1"/>
          </p:cNvPicPr>
          <p:nvPr/>
        </p:nvPicPr>
        <p:blipFill>
          <a:blip r:embed="rId3" cstate="email"/>
          <a:srcRect/>
          <a:stretch>
            <a:fillRect/>
          </a:stretch>
        </p:blipFill>
        <p:spPr bwMode="auto">
          <a:xfrm>
            <a:off x="323528" y="188640"/>
            <a:ext cx="7393947" cy="5544616"/>
          </a:xfrm>
          <a:prstGeom prst="rect">
            <a:avLst/>
          </a:prstGeom>
          <a:noFill/>
        </p:spPr>
      </p:pic>
      <p:pic>
        <p:nvPicPr>
          <p:cNvPr id="10245" name="Picture 5" descr="C:\Users\Светлана\Desktop\ФОН СЛАЙДА\102.png"/>
          <p:cNvPicPr>
            <a:picLocks noChangeAspect="1" noChangeArrowheads="1"/>
          </p:cNvPicPr>
          <p:nvPr/>
        </p:nvPicPr>
        <p:blipFill>
          <a:blip r:embed="rId4" cstate="email"/>
          <a:srcRect/>
          <a:stretch>
            <a:fillRect/>
          </a:stretch>
        </p:blipFill>
        <p:spPr bwMode="auto">
          <a:xfrm>
            <a:off x="755576" y="3545632"/>
            <a:ext cx="8388424" cy="369979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42938" y="1556793"/>
            <a:ext cx="7772400" cy="1440159"/>
          </a:xfrm>
        </p:spPr>
        <p:txBody>
          <a:bodyPr rtlCol="0">
            <a:normAutofit fontScale="90000"/>
          </a:bodyPr>
          <a:lstStyle/>
          <a:p>
            <a:pPr defTabSz="457207" eaLnBrk="1" fontAlgn="auto" hangingPunct="1">
              <a:spcAft>
                <a:spcPts val="0"/>
              </a:spcAft>
              <a:defRPr/>
            </a:pPr>
            <a:r>
              <a:rPr lang="uk-UA" sz="2700" b="1" dirty="0" smtClean="0">
                <a:solidFill>
                  <a:schemeClr val="bg1"/>
                </a:solidFill>
                <a:latin typeface="Times New Roman" pitchFamily="18" charset="0"/>
                <a:cs typeface="Times New Roman" pitchFamily="18" charset="0"/>
              </a:rPr>
              <a:t>Під </a:t>
            </a:r>
            <a:r>
              <a:rPr lang="uk-UA" sz="2700" b="1" dirty="0">
                <a:solidFill>
                  <a:schemeClr val="bg1"/>
                </a:solidFill>
                <a:latin typeface="Times New Roman" pitchFamily="18" charset="0"/>
                <a:cs typeface="Times New Roman" pitchFamily="18" charset="0"/>
              </a:rPr>
              <a:t>час проведення уроків </a:t>
            </a:r>
            <a:r>
              <a:rPr lang="uk-UA" sz="2700" b="1" dirty="0" smtClean="0">
                <a:solidFill>
                  <a:schemeClr val="bg1"/>
                </a:solidFill>
                <a:latin typeface="Times New Roman" pitchFamily="18" charset="0"/>
                <a:cs typeface="Times New Roman" pitchFamily="18" charset="0"/>
              </a:rPr>
              <a:t>було </a:t>
            </a:r>
            <a:r>
              <a:rPr lang="uk-UA" sz="2700" b="1" dirty="0">
                <a:solidFill>
                  <a:schemeClr val="bg1"/>
                </a:solidFill>
                <a:latin typeface="Times New Roman" pitchFamily="18" charset="0"/>
                <a:cs typeface="Times New Roman" pitchFamily="18" charset="0"/>
              </a:rPr>
              <a:t>встановлено, що головними проблемами для учнів </a:t>
            </a:r>
            <a:r>
              <a:rPr lang="uk-UA" sz="2700" b="1" dirty="0" smtClean="0">
                <a:solidFill>
                  <a:schemeClr val="bg1"/>
                </a:solidFill>
                <a:latin typeface="Times New Roman" pitchFamily="18" charset="0"/>
                <a:cs typeface="Times New Roman" pitchFamily="18" charset="0"/>
              </a:rPr>
              <a:t>залишаються:</a:t>
            </a:r>
            <a:r>
              <a:rPr lang="uk-UA" sz="2400" b="1" dirty="0" smtClean="0">
                <a:solidFill>
                  <a:schemeClr val="bg1"/>
                </a:solidFill>
              </a:rPr>
              <a:t/>
            </a:r>
            <a:br>
              <a:rPr lang="uk-UA" sz="2400" b="1" dirty="0" smtClean="0">
                <a:solidFill>
                  <a:schemeClr val="bg1"/>
                </a:solidFill>
              </a:rPr>
            </a:br>
            <a:r>
              <a:rPr lang="uk-UA" sz="2700" b="1" i="1" dirty="0" smtClean="0">
                <a:solidFill>
                  <a:schemeClr val="bg1"/>
                </a:solidFill>
                <a:latin typeface="Times New Roman" pitchFamily="18" charset="0"/>
                <a:cs typeface="Times New Roman" pitchFamily="18" charset="0"/>
              </a:rPr>
              <a:t>- самостійний </a:t>
            </a:r>
            <a:r>
              <a:rPr lang="uk-UA" sz="2700" b="1" i="1" dirty="0">
                <a:solidFill>
                  <a:schemeClr val="bg1"/>
                </a:solidFill>
                <a:latin typeface="Times New Roman" pitchFamily="18" charset="0"/>
                <a:cs typeface="Times New Roman" pitchFamily="18" charset="0"/>
              </a:rPr>
              <a:t>аналіз історичних документів (їх адекватна інтерпретація</a:t>
            </a:r>
            <a:r>
              <a:rPr lang="uk-UA" sz="2700" b="1" i="1" dirty="0" smtClean="0">
                <a:solidFill>
                  <a:schemeClr val="bg1"/>
                </a:solidFill>
                <a:latin typeface="Times New Roman" pitchFamily="18" charset="0"/>
                <a:cs typeface="Times New Roman" pitchFamily="18" charset="0"/>
              </a:rPr>
              <a:t>); </a:t>
            </a:r>
            <a:br>
              <a:rPr lang="uk-UA" sz="2700" b="1" i="1" dirty="0" smtClean="0">
                <a:solidFill>
                  <a:schemeClr val="bg1"/>
                </a:solidFill>
                <a:latin typeface="Times New Roman" pitchFamily="18" charset="0"/>
                <a:cs typeface="Times New Roman" pitchFamily="18" charset="0"/>
              </a:rPr>
            </a:br>
            <a:r>
              <a:rPr lang="uk-UA" sz="2700" b="1" i="1" dirty="0" smtClean="0">
                <a:solidFill>
                  <a:schemeClr val="bg1"/>
                </a:solidFill>
                <a:latin typeface="Times New Roman" pitchFamily="18" charset="0"/>
                <a:cs typeface="Times New Roman" pitchFamily="18" charset="0"/>
              </a:rPr>
              <a:t>- встановлення </a:t>
            </a:r>
            <a:r>
              <a:rPr lang="uk-UA" sz="2700" b="1" i="1" dirty="0">
                <a:solidFill>
                  <a:schemeClr val="bg1"/>
                </a:solidFill>
                <a:latin typeface="Times New Roman" pitchFamily="18" charset="0"/>
                <a:cs typeface="Times New Roman" pitchFamily="18" charset="0"/>
              </a:rPr>
              <a:t>логічних </a:t>
            </a:r>
            <a:r>
              <a:rPr lang="uk-UA" sz="2700" b="1" i="1" dirty="0" err="1">
                <a:solidFill>
                  <a:schemeClr val="bg1"/>
                </a:solidFill>
                <a:latin typeface="Times New Roman" pitchFamily="18" charset="0"/>
                <a:cs typeface="Times New Roman" pitchFamily="18" charset="0"/>
              </a:rPr>
              <a:t>зв′язків</a:t>
            </a:r>
            <a:r>
              <a:rPr lang="uk-UA" sz="2700" b="1" i="1" dirty="0">
                <a:solidFill>
                  <a:schemeClr val="bg1"/>
                </a:solidFill>
                <a:latin typeface="Times New Roman" pitchFamily="18" charset="0"/>
                <a:cs typeface="Times New Roman" pitchFamily="18" charset="0"/>
              </a:rPr>
              <a:t> між подіями та </a:t>
            </a:r>
            <a:r>
              <a:rPr lang="uk-UA" sz="2700" b="1" i="1" dirty="0" smtClean="0">
                <a:solidFill>
                  <a:schemeClr val="bg1"/>
                </a:solidFill>
                <a:latin typeface="Times New Roman" pitchFamily="18" charset="0"/>
                <a:cs typeface="Times New Roman" pitchFamily="18" charset="0"/>
              </a:rPr>
              <a:t>явищами;</a:t>
            </a:r>
            <a:br>
              <a:rPr lang="uk-UA" sz="2700" b="1" i="1" dirty="0" smtClean="0">
                <a:solidFill>
                  <a:schemeClr val="bg1"/>
                </a:solidFill>
                <a:latin typeface="Times New Roman" pitchFamily="18" charset="0"/>
                <a:cs typeface="Times New Roman" pitchFamily="18" charset="0"/>
              </a:rPr>
            </a:br>
            <a:r>
              <a:rPr lang="uk-UA" sz="2700" b="1" i="1" dirty="0" smtClean="0">
                <a:solidFill>
                  <a:schemeClr val="bg1"/>
                </a:solidFill>
                <a:latin typeface="Times New Roman" pitchFamily="18" charset="0"/>
                <a:cs typeface="Times New Roman" pitchFamily="18" charset="0"/>
              </a:rPr>
              <a:t>- неспроможність </a:t>
            </a:r>
            <a:r>
              <a:rPr lang="uk-UA" sz="2700" b="1" i="1" dirty="0">
                <a:solidFill>
                  <a:schemeClr val="bg1"/>
                </a:solidFill>
                <a:latin typeface="Times New Roman" pitchFamily="18" charset="0"/>
                <a:cs typeface="Times New Roman" pitchFamily="18" charset="0"/>
              </a:rPr>
              <a:t>більшості вирішувати аналітичні </a:t>
            </a:r>
            <a:r>
              <a:rPr lang="uk-UA" sz="2700" b="1" i="1" dirty="0" smtClean="0">
                <a:solidFill>
                  <a:schemeClr val="bg1"/>
                </a:solidFill>
                <a:latin typeface="Times New Roman" pitchFamily="18" charset="0"/>
                <a:cs typeface="Times New Roman" pitchFamily="18" charset="0"/>
              </a:rPr>
              <a:t>операції; </a:t>
            </a:r>
            <a:r>
              <a:rPr lang="uk-UA" sz="2700" b="1" i="1" dirty="0">
                <a:solidFill>
                  <a:schemeClr val="bg1"/>
                </a:solidFill>
                <a:latin typeface="Times New Roman" pitchFamily="18" charset="0"/>
                <a:cs typeface="Times New Roman" pitchFamily="18" charset="0"/>
              </a:rPr>
              <a:t/>
            </a:r>
            <a:br>
              <a:rPr lang="uk-UA" sz="2700" b="1" i="1" dirty="0">
                <a:solidFill>
                  <a:schemeClr val="bg1"/>
                </a:solidFill>
                <a:latin typeface="Times New Roman" pitchFamily="18" charset="0"/>
                <a:cs typeface="Times New Roman" pitchFamily="18" charset="0"/>
              </a:rPr>
            </a:br>
            <a:r>
              <a:rPr lang="uk-UA" sz="2700" b="1" i="1" dirty="0" smtClean="0">
                <a:solidFill>
                  <a:schemeClr val="bg1"/>
                </a:solidFill>
                <a:latin typeface="Times New Roman" pitchFamily="18" charset="0"/>
                <a:cs typeface="Times New Roman" pitchFamily="18" charset="0"/>
              </a:rPr>
              <a:t>- оцінювати </a:t>
            </a:r>
            <a:r>
              <a:rPr lang="uk-UA" sz="2700" b="1" i="1" dirty="0">
                <a:solidFill>
                  <a:schemeClr val="bg1"/>
                </a:solidFill>
                <a:latin typeface="Times New Roman" pitchFamily="18" charset="0"/>
                <a:cs typeface="Times New Roman" pitchFamily="18" charset="0"/>
              </a:rPr>
              <a:t>історичне джерело з позицій </a:t>
            </a:r>
            <a:r>
              <a:rPr lang="uk-UA" sz="2700" b="1" i="1" dirty="0" err="1">
                <a:solidFill>
                  <a:schemeClr val="bg1"/>
                </a:solidFill>
                <a:latin typeface="Times New Roman" pitchFamily="18" charset="0"/>
                <a:cs typeface="Times New Roman" pitchFamily="18" charset="0"/>
              </a:rPr>
              <a:t>об′єктивності</a:t>
            </a:r>
            <a:r>
              <a:rPr lang="uk-UA" sz="2700" b="1" i="1" dirty="0">
                <a:solidFill>
                  <a:schemeClr val="bg1"/>
                </a:solidFill>
                <a:latin typeface="Times New Roman" pitchFamily="18" charset="0"/>
                <a:cs typeface="Times New Roman" pitchFamily="18" charset="0"/>
              </a:rPr>
              <a:t> тощо.</a:t>
            </a:r>
            <a:endParaRPr lang="ru-RU" sz="2700" b="1" i="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cstate="email"/>
          <a:srcRect/>
          <a:stretch>
            <a:fillRect/>
          </a:stretch>
        </p:blipFill>
        <p:spPr bwMode="auto">
          <a:xfrm>
            <a:off x="5220072" y="4149080"/>
            <a:ext cx="3626494" cy="2506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5536" y="652463"/>
            <a:ext cx="7992887" cy="1400175"/>
          </a:xfrm>
        </p:spPr>
        <p:txBody>
          <a:bodyPr/>
          <a:lstStyle/>
          <a:p>
            <a:pPr algn="ctr" eaLnBrk="1" hangingPunct="1"/>
            <a:r>
              <a:rPr lang="uk-UA" sz="2400" b="1" dirty="0" smtClean="0">
                <a:solidFill>
                  <a:schemeClr val="bg1"/>
                </a:solidFill>
                <a:latin typeface="Times New Roman" pitchFamily="18" charset="0"/>
                <a:cs typeface="Times New Roman" pitchFamily="18" charset="0"/>
              </a:rPr>
              <a:t>Прийоми розвитку креативного мислення:</a:t>
            </a:r>
            <a:endParaRPr lang="ru-RU" sz="2400" b="1" dirty="0" smtClean="0">
              <a:solidFill>
                <a:schemeClr val="bg1"/>
              </a:solidFill>
              <a:latin typeface="Times New Roman" pitchFamily="18" charset="0"/>
              <a:cs typeface="Times New Roman" pitchFamily="18" charset="0"/>
            </a:endParaRPr>
          </a:p>
        </p:txBody>
      </p:sp>
      <p:sp>
        <p:nvSpPr>
          <p:cNvPr id="11266" name="Содержимое 2"/>
          <p:cNvSpPr>
            <a:spLocks noGrp="1"/>
          </p:cNvSpPr>
          <p:nvPr>
            <p:ph idx="1"/>
          </p:nvPr>
        </p:nvSpPr>
        <p:spPr>
          <a:xfrm>
            <a:off x="1331640" y="1600200"/>
            <a:ext cx="7355160" cy="4525963"/>
          </a:xfrm>
        </p:spPr>
        <p:txBody>
          <a:bodyPr/>
          <a:lstStyle/>
          <a:p>
            <a:pPr eaLnBrk="1" hangingPunct="1"/>
            <a:r>
              <a:rPr lang="uk-UA" sz="2400" b="1" dirty="0" smtClean="0">
                <a:solidFill>
                  <a:schemeClr val="bg1"/>
                </a:solidFill>
                <a:latin typeface="Times New Roman" pitchFamily="18" charset="0"/>
                <a:cs typeface="Times New Roman" pitchFamily="18" charset="0"/>
              </a:rPr>
              <a:t>генератор ідей;</a:t>
            </a:r>
          </a:p>
          <a:p>
            <a:pPr eaLnBrk="1" hangingPunct="1"/>
            <a:r>
              <a:rPr lang="uk-UA" sz="2400" b="1" dirty="0" smtClean="0">
                <a:solidFill>
                  <a:schemeClr val="bg1"/>
                </a:solidFill>
                <a:latin typeface="Times New Roman" pitchFamily="18" charset="0"/>
                <a:cs typeface="Times New Roman" pitchFamily="18" charset="0"/>
              </a:rPr>
              <a:t>логічне дерево;</a:t>
            </a:r>
          </a:p>
          <a:p>
            <a:pPr eaLnBrk="1" hangingPunct="1"/>
            <a:r>
              <a:rPr lang="uk-UA" sz="2400" b="1" dirty="0" smtClean="0">
                <a:solidFill>
                  <a:schemeClr val="bg1"/>
                </a:solidFill>
                <a:latin typeface="Times New Roman" pitchFamily="18" charset="0"/>
                <a:cs typeface="Times New Roman" pitchFamily="18" charset="0"/>
              </a:rPr>
              <a:t>концептуальна таблиця;</a:t>
            </a:r>
          </a:p>
          <a:p>
            <a:pPr eaLnBrk="1" hangingPunct="1"/>
            <a:r>
              <a:rPr lang="uk-UA" sz="2400" b="1" dirty="0" smtClean="0">
                <a:solidFill>
                  <a:schemeClr val="bg1"/>
                </a:solidFill>
                <a:latin typeface="Times New Roman" pitchFamily="18" charset="0"/>
                <a:cs typeface="Times New Roman" pitchFamily="18" charset="0"/>
              </a:rPr>
              <a:t>піраміда роздумів;</a:t>
            </a:r>
          </a:p>
          <a:p>
            <a:pPr eaLnBrk="1" hangingPunct="1"/>
            <a:r>
              <a:rPr lang="uk-UA" sz="2400" b="1" dirty="0" err="1" smtClean="0">
                <a:solidFill>
                  <a:schemeClr val="bg1"/>
                </a:solidFill>
                <a:latin typeface="Times New Roman" pitchFamily="18" charset="0"/>
                <a:cs typeface="Times New Roman" pitchFamily="18" charset="0"/>
              </a:rPr>
              <a:t>інсерт</a:t>
            </a:r>
            <a:r>
              <a:rPr lang="uk-UA" sz="2400" b="1" dirty="0" smtClean="0">
                <a:solidFill>
                  <a:schemeClr val="bg1"/>
                </a:solidFill>
                <a:latin typeface="Times New Roman" pitchFamily="18" charset="0"/>
                <a:cs typeface="Times New Roman" pitchFamily="18" charset="0"/>
              </a:rPr>
              <a:t>;</a:t>
            </a:r>
          </a:p>
          <a:p>
            <a:pPr eaLnBrk="1" hangingPunct="1"/>
            <a:r>
              <a:rPr lang="uk-UA" sz="2400" b="1" dirty="0" smtClean="0">
                <a:solidFill>
                  <a:schemeClr val="bg1"/>
                </a:solidFill>
                <a:latin typeface="Times New Roman" pitchFamily="18" charset="0"/>
                <a:cs typeface="Times New Roman" pitchFamily="18" charset="0"/>
              </a:rPr>
              <a:t>кластери;</a:t>
            </a:r>
          </a:p>
          <a:p>
            <a:pPr eaLnBrk="1" hangingPunct="1"/>
            <a:r>
              <a:rPr lang="uk-UA" sz="2400" b="1" dirty="0" smtClean="0">
                <a:solidFill>
                  <a:schemeClr val="bg1"/>
                </a:solidFill>
                <a:latin typeface="Times New Roman" pitchFamily="18" charset="0"/>
                <a:cs typeface="Times New Roman" pitchFamily="18" charset="0"/>
              </a:rPr>
              <a:t>прийом переплутаних логічних ланцюгів;</a:t>
            </a:r>
          </a:p>
          <a:p>
            <a:pPr eaLnBrk="1" hangingPunct="1"/>
            <a:r>
              <a:rPr lang="uk-UA" sz="2400" b="1" dirty="0" smtClean="0">
                <a:solidFill>
                  <a:schemeClr val="bg1"/>
                </a:solidFill>
                <a:latin typeface="Times New Roman" pitchFamily="18" charset="0"/>
                <a:cs typeface="Times New Roman" pitchFamily="18" charset="0"/>
              </a:rPr>
              <a:t>прийом </a:t>
            </a:r>
            <a:r>
              <a:rPr lang="uk-UA" sz="2400" b="1" dirty="0" err="1" smtClean="0">
                <a:solidFill>
                  <a:schemeClr val="bg1"/>
                </a:solidFill>
                <a:latin typeface="Times New Roman" pitchFamily="18" charset="0"/>
                <a:cs typeface="Times New Roman" pitchFamily="18" charset="0"/>
              </a:rPr>
              <a:t>Фішбоун</a:t>
            </a:r>
            <a:r>
              <a:rPr lang="uk-UA" sz="2400" b="1" dirty="0" smtClean="0">
                <a:solidFill>
                  <a:schemeClr val="bg1"/>
                </a:solidFill>
                <a:latin typeface="Times New Roman" pitchFamily="18" charset="0"/>
                <a:cs typeface="Times New Roman" pitchFamily="18" charset="0"/>
              </a:rPr>
              <a:t>.</a:t>
            </a:r>
            <a:endParaRPr lang="ru-RU" sz="2400" b="1" dirty="0" smtClean="0">
              <a:solidFill>
                <a:schemeClr val="bg1"/>
              </a:solidFill>
              <a:latin typeface="Times New Roman" pitchFamily="18" charset="0"/>
              <a:cs typeface="Times New Roman" pitchFamily="18" charset="0"/>
            </a:endParaRPr>
          </a:p>
        </p:txBody>
      </p:sp>
      <p:pic>
        <p:nvPicPr>
          <p:cNvPr id="7172" name="Picture 5"/>
          <p:cNvPicPr>
            <a:picLocks noChangeAspect="1" noChangeArrowheads="1"/>
          </p:cNvPicPr>
          <p:nvPr/>
        </p:nvPicPr>
        <p:blipFill>
          <a:blip r:embed="rId3" cstate="email"/>
          <a:srcRect/>
          <a:stretch>
            <a:fillRect/>
          </a:stretch>
        </p:blipFill>
        <p:spPr bwMode="auto">
          <a:xfrm>
            <a:off x="5364088" y="1556792"/>
            <a:ext cx="3350717" cy="230425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p:cTn id="12" dur="1000" fill="hold"/>
                                        <p:tgtEl>
                                          <p:spTgt spid="1126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26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26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p:cTn id="19" dur="1000" fill="hold"/>
                                        <p:tgtEl>
                                          <p:spTgt spid="11266">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1266">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126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1266">
                                            <p:txEl>
                                              <p:pRg st="2" end="2"/>
                                            </p:txEl>
                                          </p:spTgt>
                                        </p:tgtEl>
                                        <p:attrNameLst>
                                          <p:attrName>style.visibility</p:attrName>
                                        </p:attrNameLst>
                                      </p:cBhvr>
                                      <p:to>
                                        <p:strVal val="visible"/>
                                      </p:to>
                                    </p:set>
                                    <p:anim calcmode="lin" valueType="num">
                                      <p:cBhvr>
                                        <p:cTn id="26" dur="1000" fill="hold"/>
                                        <p:tgtEl>
                                          <p:spTgt spid="11266">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1266">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126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1266">
                                            <p:txEl>
                                              <p:pRg st="3" end="3"/>
                                            </p:txEl>
                                          </p:spTgt>
                                        </p:tgtEl>
                                        <p:attrNameLst>
                                          <p:attrName>style.visibility</p:attrName>
                                        </p:attrNameLst>
                                      </p:cBhvr>
                                      <p:to>
                                        <p:strVal val="visible"/>
                                      </p:to>
                                    </p:set>
                                    <p:anim calcmode="lin" valueType="num">
                                      <p:cBhvr>
                                        <p:cTn id="33" dur="1000" fill="hold"/>
                                        <p:tgtEl>
                                          <p:spTgt spid="11266">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11266">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126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266">
                                            <p:txEl>
                                              <p:pRg st="4" end="4"/>
                                            </p:txEl>
                                          </p:spTgt>
                                        </p:tgtEl>
                                        <p:attrNameLst>
                                          <p:attrName>style.visibility</p:attrName>
                                        </p:attrNameLst>
                                      </p:cBhvr>
                                      <p:to>
                                        <p:strVal val="visible"/>
                                      </p:to>
                                    </p:set>
                                    <p:anim calcmode="lin" valueType="num">
                                      <p:cBhvr>
                                        <p:cTn id="40" dur="1000" fill="hold"/>
                                        <p:tgtEl>
                                          <p:spTgt spid="11266">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11266">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1126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1266">
                                            <p:txEl>
                                              <p:pRg st="5" end="5"/>
                                            </p:txEl>
                                          </p:spTgt>
                                        </p:tgtEl>
                                        <p:attrNameLst>
                                          <p:attrName>style.visibility</p:attrName>
                                        </p:attrNameLst>
                                      </p:cBhvr>
                                      <p:to>
                                        <p:strVal val="visible"/>
                                      </p:to>
                                    </p:set>
                                    <p:anim calcmode="lin" valueType="num">
                                      <p:cBhvr>
                                        <p:cTn id="47" dur="1000" fill="hold"/>
                                        <p:tgtEl>
                                          <p:spTgt spid="11266">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1266">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1266">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1266">
                                            <p:txEl>
                                              <p:pRg st="6" end="6"/>
                                            </p:txEl>
                                          </p:spTgt>
                                        </p:tgtEl>
                                        <p:attrNameLst>
                                          <p:attrName>style.visibility</p:attrName>
                                        </p:attrNameLst>
                                      </p:cBhvr>
                                      <p:to>
                                        <p:strVal val="visible"/>
                                      </p:to>
                                    </p:set>
                                    <p:anim calcmode="lin" valueType="num">
                                      <p:cBhvr>
                                        <p:cTn id="54" dur="1000" fill="hold"/>
                                        <p:tgtEl>
                                          <p:spTgt spid="11266">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11266">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1126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1266">
                                            <p:txEl>
                                              <p:pRg st="7" end="7"/>
                                            </p:txEl>
                                          </p:spTgt>
                                        </p:tgtEl>
                                        <p:attrNameLst>
                                          <p:attrName>style.visibility</p:attrName>
                                        </p:attrNameLst>
                                      </p:cBhvr>
                                      <p:to>
                                        <p:strVal val="visible"/>
                                      </p:to>
                                    </p:set>
                                    <p:anim calcmode="lin" valueType="num">
                                      <p:cBhvr>
                                        <p:cTn id="61" dur="1000" fill="hold"/>
                                        <p:tgtEl>
                                          <p:spTgt spid="11266">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11266">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112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ветлана\Desktop\ФОН СЛАЙДА\18.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28673" name="Rectangle 1"/>
          <p:cNvSpPr>
            <a:spLocks noChangeArrowheads="1"/>
          </p:cNvSpPr>
          <p:nvPr/>
        </p:nvSpPr>
        <p:spPr bwMode="auto">
          <a:xfrm>
            <a:off x="395536" y="1902797"/>
            <a:ext cx="856895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Blip>
                <a:blip r:embed="rId3"/>
              </a:buBlip>
              <a:tabLst/>
            </a:pPr>
            <a:r>
              <a:rPr kumimoji="0" lang="uk-UA" sz="3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uk-UA" sz="3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особистісні якості самого педагога; </a:t>
            </a:r>
            <a:endParaRPr kumimoji="0" lang="uk-UA" sz="3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3"/>
              </a:buBlip>
              <a:tabLst/>
            </a:pPr>
            <a:r>
              <a:rPr kumimoji="0" lang="uk-UA" sz="3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професійна компетентність вчителя, в тому числі володіння педагогічною технологією; </a:t>
            </a:r>
            <a:endParaRPr kumimoji="0" lang="uk-UA" sz="3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3"/>
              </a:buBlip>
              <a:tabLst/>
            </a:pPr>
            <a:r>
              <a:rPr kumimoji="0" lang="uk-UA" sz="3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корпоративна культура, що склалася в даному навчальному закладі, </a:t>
            </a:r>
            <a:endParaRPr kumimoji="0" lang="uk-UA" sz="3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3"/>
              </a:buBlip>
              <a:tabLst/>
            </a:pPr>
            <a:r>
              <a:rPr lang="uk-UA" sz="3400" b="1" dirty="0" smtClean="0">
                <a:latin typeface="Arial" pitchFamily="34" charset="0"/>
                <a:ea typeface="Times New Roman" pitchFamily="18" charset="0"/>
                <a:cs typeface="Times New Roman" pitchFamily="18" charset="0"/>
              </a:rPr>
              <a:t> </a:t>
            </a:r>
            <a:r>
              <a:rPr kumimoji="0" lang="uk-UA" sz="3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культура взаємодії з соціумом: родиною, громадськістю, владою. </a:t>
            </a:r>
            <a:endParaRPr kumimoji="0" lang="uk-UA" sz="3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259632" y="188640"/>
            <a:ext cx="6925357" cy="1754326"/>
          </a:xfrm>
          <a:prstGeom prst="rect">
            <a:avLst/>
          </a:prstGeom>
          <a:noFill/>
          <a:ln>
            <a:noFill/>
          </a:ln>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ВАЖЛИВІ СКЛАДОВІ </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ОСВІТНЬОГО ПРОЦЕСУ</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pPr algn="ctr" eaLnBrk="1" hangingPunct="1"/>
            <a:r>
              <a:rPr lang="uk-UA" sz="2400" b="1" dirty="0" smtClean="0">
                <a:solidFill>
                  <a:schemeClr val="bg1"/>
                </a:solidFill>
                <a:latin typeface="Times New Roman" pitchFamily="18" charset="0"/>
                <a:cs typeface="Times New Roman" pitchFamily="18" charset="0"/>
              </a:rPr>
              <a:t>Генератор ідей</a:t>
            </a:r>
            <a:endParaRPr lang="ru-RU" sz="2400" b="1" dirty="0" smtClean="0">
              <a:solidFill>
                <a:schemeClr val="bg1"/>
              </a:solidFill>
              <a:latin typeface="Times New Roman" pitchFamily="18" charset="0"/>
              <a:cs typeface="Times New Roman" pitchFamily="18" charset="0"/>
            </a:endParaRPr>
          </a:p>
        </p:txBody>
      </p:sp>
      <p:sp>
        <p:nvSpPr>
          <p:cNvPr id="12290" name="Содержимое 2"/>
          <p:cNvSpPr>
            <a:spLocks noGrp="1"/>
          </p:cNvSpPr>
          <p:nvPr>
            <p:ph idx="1"/>
          </p:nvPr>
        </p:nvSpPr>
        <p:spPr>
          <a:xfrm>
            <a:off x="1043608" y="1600200"/>
            <a:ext cx="7643192" cy="4525963"/>
          </a:xfrm>
        </p:spPr>
        <p:txBody>
          <a:bodyPr/>
          <a:lstStyle/>
          <a:p>
            <a:pPr algn="just" eaLnBrk="1" hangingPunct="1">
              <a:buFont typeface="Wingdings 3" pitchFamily="18" charset="2"/>
              <a:buNone/>
            </a:pPr>
            <a:r>
              <a:rPr lang="uk-UA" sz="2400" b="1" dirty="0" smtClean="0">
                <a:latin typeface="Times New Roman" pitchFamily="18" charset="0"/>
                <a:cs typeface="Times New Roman" pitchFamily="18" charset="0"/>
              </a:rPr>
              <a:t>    </a:t>
            </a:r>
            <a:r>
              <a:rPr lang="uk-UA" sz="2400" b="1" dirty="0" smtClean="0">
                <a:solidFill>
                  <a:schemeClr val="bg1"/>
                </a:solidFill>
                <a:latin typeface="Times New Roman" pitchFamily="18" charset="0"/>
                <a:cs typeface="Times New Roman" pitchFamily="18" charset="0"/>
              </a:rPr>
              <a:t>Це прийом організації індивідуальної й групової роботи учнів на початковій стадії уроку, коли йде актуалізація наявного в них досвіду й знань. Він дозволяє з’ясувати все, що знають або думають учні по обговорюваній темі уроку. На дошці пишемо проблемне питання (тему) та пропонуємо учням написати, що відомо їм по тій або іншій проблемі.</a:t>
            </a:r>
            <a:endParaRPr lang="ru-RU" sz="2400" b="1" dirty="0" smtClean="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cstate="email"/>
          <a:srcRect/>
          <a:stretch>
            <a:fillRect/>
          </a:stretch>
        </p:blipFill>
        <p:spPr bwMode="auto">
          <a:xfrm>
            <a:off x="3375025" y="1033463"/>
            <a:ext cx="1274763" cy="2038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3"/>
                                        </p:tgtEl>
                                        <p:attrNameLst>
                                          <p:attrName>ppt_w</p:attrName>
                                        </p:attrNameLst>
                                      </p:cBhvr>
                                      <p:tavLst>
                                        <p:tav tm="0">
                                          <p:val>
                                            <p:strVal val="ppt_w"/>
                                          </p:val>
                                        </p:tav>
                                        <p:tav tm="100000">
                                          <p:val>
                                            <p:fltVal val="0"/>
                                          </p:val>
                                        </p:tav>
                                      </p:tavLst>
                                    </p:anim>
                                    <p:anim calcmode="lin" valueType="num">
                                      <p:cBhvr>
                                        <p:cTn id="25" dur="500"/>
                                        <p:tgtEl>
                                          <p:spTgt spid="3"/>
                                        </p:tgtEl>
                                        <p:attrNameLst>
                                          <p:attrName>ppt_h</p:attrName>
                                        </p:attrNameLst>
                                      </p:cBhvr>
                                      <p:tavLst>
                                        <p:tav tm="0">
                                          <p:val>
                                            <p:strVal val="ppt_h"/>
                                          </p:val>
                                        </p:tav>
                                        <p:tav tm="100000">
                                          <p:val>
                                            <p:fltVal val="0"/>
                                          </p:val>
                                        </p:tav>
                                      </p:tavLst>
                                    </p:anim>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290">
                                            <p:txEl>
                                              <p:pRg st="0" end="0"/>
                                            </p:txEl>
                                          </p:spTgt>
                                        </p:tgtEl>
                                        <p:attrNameLst>
                                          <p:attrName>style.visibility</p:attrName>
                                        </p:attrNameLst>
                                      </p:cBhvr>
                                      <p:to>
                                        <p:strVal val="visible"/>
                                      </p:to>
                                    </p:set>
                                    <p:animEffect transition="in" filter="wheel(1)">
                                      <p:cBhvr>
                                        <p:cTn id="32" dur="20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pPr algn="ctr" eaLnBrk="1" hangingPunct="1"/>
            <a:r>
              <a:rPr lang="uk-UA" sz="2400" b="1" dirty="0" smtClean="0">
                <a:solidFill>
                  <a:schemeClr val="bg1"/>
                </a:solidFill>
                <a:latin typeface="Times New Roman" pitchFamily="18" charset="0"/>
                <a:cs typeface="Times New Roman" pitchFamily="18" charset="0"/>
              </a:rPr>
              <a:t>Логічне дерево</a:t>
            </a:r>
            <a:endParaRPr lang="ru-RU" sz="2400" b="1" dirty="0" smtClean="0">
              <a:solidFill>
                <a:schemeClr val="bg1"/>
              </a:solidFill>
              <a:latin typeface="Times New Roman" pitchFamily="18" charset="0"/>
              <a:cs typeface="Times New Roman" pitchFamily="18" charset="0"/>
            </a:endParaRPr>
          </a:p>
        </p:txBody>
      </p:sp>
      <p:sp>
        <p:nvSpPr>
          <p:cNvPr id="4" name="Стрелка вверх 3"/>
          <p:cNvSpPr/>
          <p:nvPr/>
        </p:nvSpPr>
        <p:spPr>
          <a:xfrm>
            <a:off x="3500438" y="1643063"/>
            <a:ext cx="1285875" cy="4071937"/>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Прямоугольник с двумя скругленными соседними углами 4"/>
          <p:cNvSpPr/>
          <p:nvPr/>
        </p:nvSpPr>
        <p:spPr>
          <a:xfrm>
            <a:off x="3286125" y="5715000"/>
            <a:ext cx="1785938" cy="857250"/>
          </a:xfrm>
          <a:prstGeom prst="round2SameRect">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solidFill>
                  <a:schemeClr val="tx1"/>
                </a:solidFill>
              </a:rPr>
              <a:t>Проблема</a:t>
            </a:r>
            <a:endParaRPr lang="ru-RU" b="1" dirty="0">
              <a:solidFill>
                <a:schemeClr val="tx1"/>
              </a:solidFill>
            </a:endParaRPr>
          </a:p>
        </p:txBody>
      </p:sp>
      <p:sp>
        <p:nvSpPr>
          <p:cNvPr id="6" name="Стрелка углом вверх 5"/>
          <p:cNvSpPr/>
          <p:nvPr/>
        </p:nvSpPr>
        <p:spPr>
          <a:xfrm>
            <a:off x="4500563" y="2071688"/>
            <a:ext cx="1214437" cy="1214437"/>
          </a:xfrm>
          <a:prstGeom prst="ben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sz="1600" b="1" dirty="0">
                <a:solidFill>
                  <a:schemeClr val="tx1"/>
                </a:solidFill>
              </a:rPr>
              <a:t>причини</a:t>
            </a:r>
            <a:endParaRPr lang="ru-RU" sz="1600" b="1" dirty="0"/>
          </a:p>
        </p:txBody>
      </p:sp>
      <p:sp>
        <p:nvSpPr>
          <p:cNvPr id="7" name="Стрелка углом вверх 6"/>
          <p:cNvSpPr/>
          <p:nvPr/>
        </p:nvSpPr>
        <p:spPr>
          <a:xfrm>
            <a:off x="4500563" y="3357563"/>
            <a:ext cx="1214437" cy="1143000"/>
          </a:xfrm>
          <a:prstGeom prst="ben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sz="1600" b="1" dirty="0">
                <a:solidFill>
                  <a:schemeClr val="tx1"/>
                </a:solidFill>
              </a:rPr>
              <a:t>причини</a:t>
            </a:r>
            <a:endParaRPr lang="ru-RU" sz="1600" b="1" dirty="0"/>
          </a:p>
        </p:txBody>
      </p:sp>
      <p:sp>
        <p:nvSpPr>
          <p:cNvPr id="9" name="Стрелка углом 8"/>
          <p:cNvSpPr/>
          <p:nvPr/>
        </p:nvSpPr>
        <p:spPr>
          <a:xfrm rot="-5400000">
            <a:off x="2267174" y="2781498"/>
            <a:ext cx="1500187" cy="1643063"/>
          </a:xfrm>
          <a:prstGeom prst="ben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b" anchorCtr="1"/>
          <a:lstStyle/>
          <a:p>
            <a:pPr algn="ctr" eaLnBrk="1" fontAlgn="auto" hangingPunct="1">
              <a:spcBef>
                <a:spcPts val="0"/>
              </a:spcBef>
              <a:spcAft>
                <a:spcPts val="0"/>
              </a:spcAft>
              <a:defRPr/>
            </a:pPr>
            <a:r>
              <a:rPr lang="uk-UA" b="1" dirty="0" smtClean="0">
                <a:solidFill>
                  <a:schemeClr val="tx1"/>
                </a:solidFill>
              </a:rPr>
              <a:t>        причини</a:t>
            </a:r>
            <a:endParaRPr lang="ru-RU" b="1" dirty="0">
              <a:solidFill>
                <a:schemeClr val="tx1"/>
              </a:solidFill>
            </a:endParaRPr>
          </a:p>
        </p:txBody>
      </p:sp>
      <p:sp>
        <p:nvSpPr>
          <p:cNvPr id="12" name="Стрелка углом 11"/>
          <p:cNvSpPr/>
          <p:nvPr/>
        </p:nvSpPr>
        <p:spPr>
          <a:xfrm rot="-5400000">
            <a:off x="2483198" y="1557362"/>
            <a:ext cx="1285875" cy="1428750"/>
          </a:xfrm>
          <a:prstGeom prst="ben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b"/>
          <a:lstStyle/>
          <a:p>
            <a:pPr algn="ctr" eaLnBrk="1" fontAlgn="auto" hangingPunct="1">
              <a:spcBef>
                <a:spcPts val="0"/>
              </a:spcBef>
              <a:spcAft>
                <a:spcPts val="0"/>
              </a:spcAft>
              <a:defRPr/>
            </a:pPr>
            <a:r>
              <a:rPr lang="uk-UA" b="1" dirty="0" smtClean="0">
                <a:solidFill>
                  <a:schemeClr val="tx1"/>
                </a:solidFill>
              </a:rPr>
              <a:t>       причини</a:t>
            </a:r>
            <a:endParaRPr lang="ru-RU" b="1" dirty="0">
              <a:solidFill>
                <a:schemeClr val="tx1"/>
              </a:solidFill>
            </a:endParaRPr>
          </a:p>
        </p:txBody>
      </p:sp>
      <p:sp>
        <p:nvSpPr>
          <p:cNvPr id="13" name="Стрелка углом 12" descr="Причина&#10;"/>
          <p:cNvSpPr/>
          <p:nvPr/>
        </p:nvSpPr>
        <p:spPr>
          <a:xfrm rot="-5400000">
            <a:off x="2321719" y="4179094"/>
            <a:ext cx="1428750" cy="1500188"/>
          </a:xfrm>
          <a:prstGeom prst="ben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anchor="b" anchorCtr="1"/>
          <a:lstStyle/>
          <a:p>
            <a:pPr algn="ctr" eaLnBrk="1" fontAlgn="auto" hangingPunct="1">
              <a:spcBef>
                <a:spcPts val="0"/>
              </a:spcBef>
              <a:spcAft>
                <a:spcPts val="0"/>
              </a:spcAft>
              <a:defRPr/>
            </a:pPr>
            <a:r>
              <a:rPr lang="uk-UA" b="1" dirty="0" smtClean="0">
                <a:solidFill>
                  <a:schemeClr val="tx1"/>
                </a:solidFill>
              </a:rPr>
              <a:t>       причини</a:t>
            </a:r>
            <a:endParaRPr lang="ru-RU" b="1" dirty="0">
              <a:solidFill>
                <a:schemeClr val="tx1"/>
              </a:solidFill>
            </a:endParaRPr>
          </a:p>
        </p:txBody>
      </p:sp>
      <p:sp>
        <p:nvSpPr>
          <p:cNvPr id="8" name="Стрелка углом вверх 7"/>
          <p:cNvSpPr/>
          <p:nvPr/>
        </p:nvSpPr>
        <p:spPr>
          <a:xfrm>
            <a:off x="4500563" y="4572000"/>
            <a:ext cx="1357312" cy="1071563"/>
          </a:xfrm>
          <a:prstGeom prst="ben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sz="1600" b="1" dirty="0" smtClean="0">
                <a:solidFill>
                  <a:schemeClr val="tx1"/>
                </a:solidFill>
              </a:rPr>
              <a:t>причини</a:t>
            </a:r>
            <a:endParaRPr lang="ru-RU" sz="1600" b="1" dirty="0"/>
          </a:p>
        </p:txBody>
      </p:sp>
      <p:pic>
        <p:nvPicPr>
          <p:cNvPr id="11" name="Picture 10"/>
          <p:cNvPicPr>
            <a:picLocks noChangeAspect="1"/>
          </p:cNvPicPr>
          <p:nvPr/>
        </p:nvPicPr>
        <p:blipFill>
          <a:blip r:embed="rId3" cstate="email"/>
          <a:srcRect/>
          <a:stretch>
            <a:fillRect/>
          </a:stretch>
        </p:blipFill>
        <p:spPr bwMode="auto">
          <a:xfrm>
            <a:off x="5784850" y="5080000"/>
            <a:ext cx="2143125" cy="167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9" grpId="0" animBg="1"/>
      <p:bldP spid="12" grpId="0" animBg="1"/>
      <p:bldP spid="13"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pPr algn="ctr" eaLnBrk="1" hangingPunct="1"/>
            <a:r>
              <a:rPr lang="uk-UA" sz="2400" b="1" dirty="0" smtClean="0">
                <a:solidFill>
                  <a:schemeClr val="bg1"/>
                </a:solidFill>
                <a:latin typeface="Times New Roman" pitchFamily="18" charset="0"/>
                <a:cs typeface="Times New Roman" pitchFamily="18" charset="0"/>
              </a:rPr>
              <a:t>Концептуальна таблиця</a:t>
            </a:r>
            <a:endParaRPr lang="ru-RU" sz="2400" b="1" dirty="0" smtClean="0">
              <a:solidFill>
                <a:schemeClr val="bg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827088" y="2052638"/>
          <a:ext cx="6711952" cy="2662236"/>
        </p:xfrm>
        <a:graphic>
          <a:graphicData uri="http://schemas.openxmlformats.org/drawingml/2006/table">
            <a:tbl>
              <a:tblPr firstRow="1" bandRow="1">
                <a:tableStyleId>{5C22544A-7EE6-4342-B048-85BDC9FD1C3A}</a:tableStyleId>
              </a:tblPr>
              <a:tblGrid>
                <a:gridCol w="1677988"/>
                <a:gridCol w="1677988"/>
                <a:gridCol w="1677988"/>
                <a:gridCol w="1677988"/>
              </a:tblGrid>
              <a:tr h="370884">
                <a:tc>
                  <a:txBody>
                    <a:bodyPr/>
                    <a:lstStyle/>
                    <a:p>
                      <a:endParaRPr lang="ru-RU" sz="1800" dirty="0"/>
                    </a:p>
                  </a:txBody>
                  <a:tcPr marL="74577" marR="74577" marT="45725" marB="45725"/>
                </a:tc>
                <a:tc>
                  <a:txBody>
                    <a:bodyPr/>
                    <a:lstStyle/>
                    <a:p>
                      <a:r>
                        <a:rPr lang="uk-UA" sz="1800" dirty="0" err="1" smtClean="0"/>
                        <a:t>Ніксон</a:t>
                      </a:r>
                      <a:endParaRPr lang="ru-RU" sz="1800" dirty="0"/>
                    </a:p>
                  </a:txBody>
                  <a:tcPr marL="74577" marR="74577" marT="45725" marB="45725"/>
                </a:tc>
                <a:tc>
                  <a:txBody>
                    <a:bodyPr/>
                    <a:lstStyle/>
                    <a:p>
                      <a:r>
                        <a:rPr lang="uk-UA" sz="1800" dirty="0" smtClean="0"/>
                        <a:t>Форд</a:t>
                      </a:r>
                      <a:endParaRPr lang="ru-RU" sz="1800" dirty="0"/>
                    </a:p>
                  </a:txBody>
                  <a:tcPr marL="74577" marR="74577" marT="45725" marB="45725"/>
                </a:tc>
                <a:tc>
                  <a:txBody>
                    <a:bodyPr/>
                    <a:lstStyle/>
                    <a:p>
                      <a:r>
                        <a:rPr lang="uk-UA" sz="1800" dirty="0" smtClean="0"/>
                        <a:t>Картер</a:t>
                      </a:r>
                      <a:endParaRPr lang="ru-RU" sz="1800" dirty="0"/>
                    </a:p>
                  </a:txBody>
                  <a:tcPr marL="74577" marR="74577" marT="45725" marB="45725"/>
                </a:tc>
              </a:tr>
              <a:tr h="640156">
                <a:tc>
                  <a:txBody>
                    <a:bodyPr/>
                    <a:lstStyle/>
                    <a:p>
                      <a:r>
                        <a:rPr lang="uk-UA" sz="1800" dirty="0" smtClean="0"/>
                        <a:t>Роки </a:t>
                      </a:r>
                      <a:r>
                        <a:rPr lang="uk-UA" sz="1600" dirty="0" smtClean="0"/>
                        <a:t>президенства</a:t>
                      </a:r>
                      <a:endParaRPr lang="ru-RU" sz="1600" dirty="0"/>
                    </a:p>
                  </a:txBody>
                  <a:tcPr marL="74577" marR="74577" marT="45725" marB="45725"/>
                </a:tc>
                <a:tc>
                  <a:txBody>
                    <a:bodyPr/>
                    <a:lstStyle/>
                    <a:p>
                      <a:endParaRPr lang="ru-RU" sz="1800" dirty="0"/>
                    </a:p>
                  </a:txBody>
                  <a:tcPr marL="74577" marR="74577" marT="45725" marB="45725"/>
                </a:tc>
                <a:tc>
                  <a:txBody>
                    <a:bodyPr/>
                    <a:lstStyle/>
                    <a:p>
                      <a:endParaRPr lang="ru-RU" sz="1800"/>
                    </a:p>
                  </a:txBody>
                  <a:tcPr marL="74577" marR="74577" marT="45725" marB="45725"/>
                </a:tc>
                <a:tc>
                  <a:txBody>
                    <a:bodyPr/>
                    <a:lstStyle/>
                    <a:p>
                      <a:endParaRPr lang="ru-RU" sz="1800" dirty="0"/>
                    </a:p>
                  </a:txBody>
                  <a:tcPr marL="74577" marR="74577" marT="45725" marB="45725"/>
                </a:tc>
              </a:tr>
              <a:tr h="640156">
                <a:tc>
                  <a:txBody>
                    <a:bodyPr/>
                    <a:lstStyle/>
                    <a:p>
                      <a:r>
                        <a:rPr lang="uk-UA" sz="1800" dirty="0" smtClean="0"/>
                        <a:t>Соціальні програми</a:t>
                      </a:r>
                      <a:endParaRPr lang="ru-RU" sz="1800" dirty="0"/>
                    </a:p>
                  </a:txBody>
                  <a:tcPr marL="74577" marR="74577" marT="45725" marB="45725"/>
                </a:tc>
                <a:tc>
                  <a:txBody>
                    <a:bodyPr/>
                    <a:lstStyle/>
                    <a:p>
                      <a:endParaRPr lang="ru-RU" sz="1800" dirty="0"/>
                    </a:p>
                  </a:txBody>
                  <a:tcPr marL="74577" marR="74577" marT="45725" marB="45725"/>
                </a:tc>
                <a:tc>
                  <a:txBody>
                    <a:bodyPr/>
                    <a:lstStyle/>
                    <a:p>
                      <a:endParaRPr lang="ru-RU" sz="1800"/>
                    </a:p>
                  </a:txBody>
                  <a:tcPr marL="74577" marR="74577" marT="45725" marB="45725"/>
                </a:tc>
                <a:tc>
                  <a:txBody>
                    <a:bodyPr/>
                    <a:lstStyle/>
                    <a:p>
                      <a:endParaRPr lang="ru-RU" sz="1800"/>
                    </a:p>
                  </a:txBody>
                  <a:tcPr marL="74577" marR="74577" marT="45725" marB="45725"/>
                </a:tc>
              </a:tr>
              <a:tr h="370884">
                <a:tc>
                  <a:txBody>
                    <a:bodyPr/>
                    <a:lstStyle/>
                    <a:p>
                      <a:r>
                        <a:rPr lang="uk-UA" sz="1800" dirty="0" smtClean="0"/>
                        <a:t>Економіка</a:t>
                      </a:r>
                      <a:endParaRPr lang="ru-RU" sz="1800" dirty="0"/>
                    </a:p>
                  </a:txBody>
                  <a:tcPr marL="74577" marR="74577" marT="45725" marB="45725"/>
                </a:tc>
                <a:tc>
                  <a:txBody>
                    <a:bodyPr/>
                    <a:lstStyle/>
                    <a:p>
                      <a:endParaRPr lang="ru-RU" sz="1800" dirty="0"/>
                    </a:p>
                  </a:txBody>
                  <a:tcPr marL="74577" marR="74577" marT="45725" marB="45725"/>
                </a:tc>
                <a:tc>
                  <a:txBody>
                    <a:bodyPr/>
                    <a:lstStyle/>
                    <a:p>
                      <a:endParaRPr lang="ru-RU" sz="1800"/>
                    </a:p>
                  </a:txBody>
                  <a:tcPr marL="74577" marR="74577" marT="45725" marB="45725"/>
                </a:tc>
                <a:tc>
                  <a:txBody>
                    <a:bodyPr/>
                    <a:lstStyle/>
                    <a:p>
                      <a:endParaRPr lang="ru-RU" sz="1800"/>
                    </a:p>
                  </a:txBody>
                  <a:tcPr marL="74577" marR="74577" marT="45725" marB="45725"/>
                </a:tc>
              </a:tr>
              <a:tr h="640156">
                <a:tc>
                  <a:txBody>
                    <a:bodyPr/>
                    <a:lstStyle/>
                    <a:p>
                      <a:r>
                        <a:rPr lang="uk-UA" sz="1800" dirty="0" smtClean="0"/>
                        <a:t>Зовнішня політика</a:t>
                      </a:r>
                      <a:endParaRPr lang="ru-RU" sz="1800" dirty="0"/>
                    </a:p>
                  </a:txBody>
                  <a:tcPr marL="74577" marR="74577" marT="45725" marB="45725"/>
                </a:tc>
                <a:tc>
                  <a:txBody>
                    <a:bodyPr/>
                    <a:lstStyle/>
                    <a:p>
                      <a:endParaRPr lang="ru-RU" sz="1800"/>
                    </a:p>
                  </a:txBody>
                  <a:tcPr marL="74577" marR="74577" marT="45725" marB="45725"/>
                </a:tc>
                <a:tc>
                  <a:txBody>
                    <a:bodyPr/>
                    <a:lstStyle/>
                    <a:p>
                      <a:endParaRPr lang="ru-RU" sz="1800"/>
                    </a:p>
                  </a:txBody>
                  <a:tcPr marL="74577" marR="74577" marT="45725" marB="45725"/>
                </a:tc>
                <a:tc>
                  <a:txBody>
                    <a:bodyPr/>
                    <a:lstStyle/>
                    <a:p>
                      <a:endParaRPr lang="ru-RU" sz="1800"/>
                    </a:p>
                  </a:txBody>
                  <a:tcPr marL="74577" marR="74577" marT="45725" marB="45725"/>
                </a:tc>
              </a:tr>
            </a:tbl>
          </a:graphicData>
        </a:graphic>
      </p:graphicFrame>
      <p:pic>
        <p:nvPicPr>
          <p:cNvPr id="3" name="Picture 2"/>
          <p:cNvPicPr>
            <a:picLocks noChangeAspect="1"/>
          </p:cNvPicPr>
          <p:nvPr/>
        </p:nvPicPr>
        <p:blipFill>
          <a:blip r:embed="rId3" cstate="email"/>
          <a:srcRect/>
          <a:stretch>
            <a:fillRect/>
          </a:stretch>
        </p:blipFill>
        <p:spPr bwMode="auto">
          <a:xfrm>
            <a:off x="506413" y="2997200"/>
            <a:ext cx="2376487" cy="1871663"/>
          </a:xfrm>
          <a:prstGeom prst="rect">
            <a:avLst/>
          </a:prstGeom>
          <a:noFill/>
          <a:ln w="9525">
            <a:noFill/>
            <a:miter lim="800000"/>
            <a:headEnd/>
            <a:tailEnd/>
          </a:ln>
        </p:spPr>
      </p:pic>
      <p:pic>
        <p:nvPicPr>
          <p:cNvPr id="5" name="Picture 4"/>
          <p:cNvPicPr>
            <a:picLocks noChangeAspect="1"/>
          </p:cNvPicPr>
          <p:nvPr/>
        </p:nvPicPr>
        <p:blipFill>
          <a:blip r:embed="rId4" cstate="email"/>
          <a:srcRect/>
          <a:stretch>
            <a:fillRect/>
          </a:stretch>
        </p:blipFill>
        <p:spPr bwMode="auto">
          <a:xfrm>
            <a:off x="3708400" y="2997200"/>
            <a:ext cx="2447925" cy="1871663"/>
          </a:xfrm>
          <a:prstGeom prst="rect">
            <a:avLst/>
          </a:prstGeom>
          <a:noFill/>
          <a:ln w="9525">
            <a:noFill/>
            <a:miter lim="800000"/>
            <a:headEnd/>
            <a:tailEnd/>
          </a:ln>
        </p:spPr>
      </p:pic>
      <p:pic>
        <p:nvPicPr>
          <p:cNvPr id="6" name="Picture 5"/>
          <p:cNvPicPr>
            <a:picLocks noChangeAspect="1"/>
          </p:cNvPicPr>
          <p:nvPr/>
        </p:nvPicPr>
        <p:blipFill>
          <a:blip r:embed="rId5" cstate="email"/>
          <a:srcRect/>
          <a:stretch>
            <a:fillRect/>
          </a:stretch>
        </p:blipFill>
        <p:spPr bwMode="auto">
          <a:xfrm>
            <a:off x="6732588" y="2997200"/>
            <a:ext cx="2232025" cy="1871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3"/>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 0 L 0 0.25 E" pathEditMode="relative" ptsTypes="">
                                      <p:cBhvr>
                                        <p:cTn id="20" dur="2000" fill="hold"/>
                                        <p:tgtEl>
                                          <p:spTgt spid="5"/>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 0 L 0 0.25 E" pathEditMode="relative" ptsTypes="">
                                      <p:cBhvr>
                                        <p:cTn id="24"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625" y="142875"/>
            <a:ext cx="8229600" cy="1066800"/>
          </a:xfrm>
        </p:spPr>
        <p:txBody>
          <a:bodyPr/>
          <a:lstStyle/>
          <a:p>
            <a:pPr algn="ctr" eaLnBrk="1" hangingPunct="1"/>
            <a:r>
              <a:rPr lang="uk-UA" sz="2400" b="1" dirty="0" smtClean="0">
                <a:solidFill>
                  <a:schemeClr val="bg1"/>
                </a:solidFill>
                <a:latin typeface="Times New Roman" pitchFamily="18" charset="0"/>
                <a:cs typeface="Times New Roman" pitchFamily="18" charset="0"/>
              </a:rPr>
              <a:t>Піраміда роздумів</a:t>
            </a:r>
            <a:r>
              <a:rPr lang="uk-UA" sz="2000" b="1" dirty="0" smtClean="0">
                <a:solidFill>
                  <a:schemeClr val="bg1"/>
                </a:solidFill>
                <a:latin typeface="Times New Roman" pitchFamily="18" charset="0"/>
                <a:cs typeface="Times New Roman" pitchFamily="18" charset="0"/>
              </a:rPr>
              <a:t/>
            </a:r>
            <a:br>
              <a:rPr lang="uk-UA" sz="2000" b="1" dirty="0" smtClean="0">
                <a:solidFill>
                  <a:schemeClr val="bg1"/>
                </a:solidFill>
                <a:latin typeface="Times New Roman" pitchFamily="18" charset="0"/>
                <a:cs typeface="Times New Roman" pitchFamily="18" charset="0"/>
              </a:rPr>
            </a:br>
            <a:r>
              <a:rPr lang="uk-UA" sz="2000" b="1" dirty="0" smtClean="0">
                <a:solidFill>
                  <a:schemeClr val="bg1"/>
                </a:solidFill>
                <a:latin typeface="Times New Roman" pitchFamily="18" charset="0"/>
                <a:cs typeface="Times New Roman" pitchFamily="18" charset="0"/>
              </a:rPr>
              <a:t>Чи здатні США виконувати роль світового лідера?</a:t>
            </a:r>
            <a:endParaRPr lang="ru-RU" sz="2000" b="1" dirty="0" smtClean="0">
              <a:solidFill>
                <a:schemeClr val="bg1"/>
              </a:solidFill>
              <a:latin typeface="Times New Roman" pitchFamily="18" charset="0"/>
              <a:cs typeface="Times New Roman" pitchFamily="18" charset="0"/>
            </a:endParaRPr>
          </a:p>
        </p:txBody>
      </p:sp>
      <p:sp>
        <p:nvSpPr>
          <p:cNvPr id="6" name="Выноска со стрелкой вниз 5"/>
          <p:cNvSpPr/>
          <p:nvPr/>
        </p:nvSpPr>
        <p:spPr>
          <a:xfrm>
            <a:off x="3143250" y="1357313"/>
            <a:ext cx="2714625" cy="1143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ЛІДЕР</a:t>
            </a:r>
            <a:endParaRPr lang="ru-RU" b="1" dirty="0"/>
          </a:p>
        </p:txBody>
      </p:sp>
      <p:sp>
        <p:nvSpPr>
          <p:cNvPr id="7" name="Выноска со стрелкой вниз 6"/>
          <p:cNvSpPr/>
          <p:nvPr/>
        </p:nvSpPr>
        <p:spPr>
          <a:xfrm>
            <a:off x="1285875" y="2428875"/>
            <a:ext cx="2500313" cy="8572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Усвідомлення</a:t>
            </a:r>
            <a:endParaRPr lang="ru-RU" b="1" dirty="0"/>
          </a:p>
        </p:txBody>
      </p:sp>
      <p:sp>
        <p:nvSpPr>
          <p:cNvPr id="8" name="Выноска со стрелкой вниз 7"/>
          <p:cNvSpPr/>
          <p:nvPr/>
        </p:nvSpPr>
        <p:spPr>
          <a:xfrm>
            <a:off x="5214938" y="2428875"/>
            <a:ext cx="2500312" cy="8572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відповідальності</a:t>
            </a:r>
            <a:endParaRPr lang="ru-RU" b="1" dirty="0"/>
          </a:p>
        </p:txBody>
      </p:sp>
      <p:sp>
        <p:nvSpPr>
          <p:cNvPr id="9" name="Выноска со стрелкой вниз 8"/>
          <p:cNvSpPr/>
          <p:nvPr/>
        </p:nvSpPr>
        <p:spPr>
          <a:xfrm>
            <a:off x="571500" y="3714750"/>
            <a:ext cx="1714500" cy="8572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підтримка</a:t>
            </a:r>
            <a:endParaRPr lang="ru-RU" b="1" dirty="0"/>
          </a:p>
        </p:txBody>
      </p:sp>
      <p:sp>
        <p:nvSpPr>
          <p:cNvPr id="11" name="Выноска со стрелкой вниз 10"/>
          <p:cNvSpPr/>
          <p:nvPr/>
        </p:nvSpPr>
        <p:spPr>
          <a:xfrm>
            <a:off x="3571875" y="3714750"/>
            <a:ext cx="1714500" cy="8572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відсталих</a:t>
            </a:r>
            <a:endParaRPr lang="ru-RU" b="1" dirty="0"/>
          </a:p>
        </p:txBody>
      </p:sp>
      <p:sp>
        <p:nvSpPr>
          <p:cNvPr id="12" name="Выноска со стрелкой вниз 11"/>
          <p:cNvSpPr/>
          <p:nvPr/>
        </p:nvSpPr>
        <p:spPr>
          <a:xfrm>
            <a:off x="6715125" y="3643313"/>
            <a:ext cx="1714500" cy="8572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країн</a:t>
            </a:r>
            <a:endParaRPr lang="ru-RU" b="1" dirty="0"/>
          </a:p>
        </p:txBody>
      </p:sp>
      <p:sp>
        <p:nvSpPr>
          <p:cNvPr id="13" name="Выноска со стрелкой вниз 12"/>
          <p:cNvSpPr/>
          <p:nvPr/>
        </p:nvSpPr>
        <p:spPr>
          <a:xfrm>
            <a:off x="928688" y="4786313"/>
            <a:ext cx="1357312" cy="7858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вирішення</a:t>
            </a:r>
            <a:endParaRPr lang="ru-RU" b="1" dirty="0"/>
          </a:p>
        </p:txBody>
      </p:sp>
      <p:sp>
        <p:nvSpPr>
          <p:cNvPr id="14" name="Выноска со стрелкой вниз 13"/>
          <p:cNvSpPr/>
          <p:nvPr/>
        </p:nvSpPr>
        <p:spPr>
          <a:xfrm>
            <a:off x="3000375" y="4786313"/>
            <a:ext cx="1357313" cy="7858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глобальних</a:t>
            </a:r>
            <a:endParaRPr lang="ru-RU" b="1" dirty="0"/>
          </a:p>
        </p:txBody>
      </p:sp>
      <p:sp>
        <p:nvSpPr>
          <p:cNvPr id="15" name="Выноска со стрелкой вниз 14"/>
          <p:cNvSpPr/>
          <p:nvPr/>
        </p:nvSpPr>
        <p:spPr>
          <a:xfrm>
            <a:off x="5072063" y="4786313"/>
            <a:ext cx="1357312" cy="7858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проблем</a:t>
            </a:r>
            <a:endParaRPr lang="ru-RU" b="1" dirty="0"/>
          </a:p>
        </p:txBody>
      </p:sp>
      <p:sp>
        <p:nvSpPr>
          <p:cNvPr id="16" name="Выноска со стрелкой вниз 15"/>
          <p:cNvSpPr/>
          <p:nvPr/>
        </p:nvSpPr>
        <p:spPr>
          <a:xfrm>
            <a:off x="7143750" y="4786313"/>
            <a:ext cx="1357313" cy="78581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сучасності</a:t>
            </a:r>
            <a:endParaRPr lang="ru-RU" b="1" dirty="0"/>
          </a:p>
        </p:txBody>
      </p:sp>
      <p:sp>
        <p:nvSpPr>
          <p:cNvPr id="17" name="Выноска со стрелкой вниз 16"/>
          <p:cNvSpPr/>
          <p:nvPr/>
        </p:nvSpPr>
        <p:spPr>
          <a:xfrm>
            <a:off x="3214688" y="5715000"/>
            <a:ext cx="2714625" cy="1143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uk-UA" b="1" dirty="0"/>
              <a:t>СПРАВЕДЛИВІСТЬ</a:t>
            </a:r>
            <a:endParaRPr lang="ru-RU"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fade">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P spid="11"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63" y="500063"/>
            <a:ext cx="8229600" cy="1066800"/>
          </a:xfrm>
        </p:spPr>
        <p:txBody>
          <a:bodyPr/>
          <a:lstStyle/>
          <a:p>
            <a:pPr algn="ctr" eaLnBrk="1" hangingPunct="1"/>
            <a:r>
              <a:rPr lang="uk-UA" sz="2400" b="1" dirty="0" err="1" smtClean="0">
                <a:solidFill>
                  <a:schemeClr val="bg1"/>
                </a:solidFill>
                <a:latin typeface="Times New Roman" pitchFamily="18" charset="0"/>
                <a:cs typeface="Times New Roman" pitchFamily="18" charset="0"/>
              </a:rPr>
              <a:t>Фішбоун</a:t>
            </a:r>
            <a:endParaRPr lang="ru-RU" sz="2400" b="1" dirty="0" smtClean="0">
              <a:solidFill>
                <a:schemeClr val="bg1"/>
              </a:solidFill>
              <a:latin typeface="Times New Roman" pitchFamily="18" charset="0"/>
              <a:cs typeface="Times New Roman" pitchFamily="18" charset="0"/>
            </a:endParaRPr>
          </a:p>
        </p:txBody>
      </p:sp>
      <p:sp>
        <p:nvSpPr>
          <p:cNvPr id="12291" name="Содержимое 2"/>
          <p:cNvSpPr>
            <a:spLocks noGrp="1"/>
          </p:cNvSpPr>
          <p:nvPr>
            <p:ph idx="1"/>
          </p:nvPr>
        </p:nvSpPr>
        <p:spPr>
          <a:xfrm>
            <a:off x="539552" y="980728"/>
            <a:ext cx="8229600" cy="4324350"/>
          </a:xfrm>
        </p:spPr>
        <p:txBody>
          <a:bodyPr/>
          <a:lstStyle/>
          <a:p>
            <a:pPr algn="ctr" eaLnBrk="1" hangingPunct="1">
              <a:buFont typeface="Wingdings 3" pitchFamily="18" charset="2"/>
              <a:buNone/>
            </a:pPr>
            <a:r>
              <a:rPr lang="uk-UA"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p:txBody>
      </p:sp>
      <p:sp>
        <p:nvSpPr>
          <p:cNvPr id="4" name="Равнобедренный треугольник 3"/>
          <p:cNvSpPr/>
          <p:nvPr/>
        </p:nvSpPr>
        <p:spPr>
          <a:xfrm rot="-5400000">
            <a:off x="1482564" y="2269964"/>
            <a:ext cx="1545828" cy="155964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1" fontAlgn="auto" hangingPunct="1">
              <a:spcBef>
                <a:spcPts val="0"/>
              </a:spcBef>
              <a:spcAft>
                <a:spcPts val="0"/>
              </a:spcAft>
              <a:defRPr/>
            </a:pPr>
            <a:r>
              <a:rPr lang="uk-UA" sz="1200" b="1" dirty="0">
                <a:solidFill>
                  <a:schemeClr val="bg1"/>
                </a:solidFill>
                <a:latin typeface="Times New Roman" pitchFamily="18" charset="0"/>
                <a:cs typeface="Times New Roman" pitchFamily="18" charset="0"/>
              </a:rPr>
              <a:t>проблема</a:t>
            </a:r>
            <a:endParaRPr lang="ru-RU" sz="1200" b="1" dirty="0">
              <a:solidFill>
                <a:schemeClr val="bg1"/>
              </a:solidFill>
              <a:latin typeface="Times New Roman" pitchFamily="18" charset="0"/>
              <a:cs typeface="Times New Roman" pitchFamily="18" charset="0"/>
            </a:endParaRPr>
          </a:p>
        </p:txBody>
      </p:sp>
      <p:cxnSp>
        <p:nvCxnSpPr>
          <p:cNvPr id="6" name="Прямая соединительная линия 5"/>
          <p:cNvCxnSpPr>
            <a:stCxn id="4" idx="3"/>
          </p:cNvCxnSpPr>
          <p:nvPr/>
        </p:nvCxnSpPr>
        <p:spPr>
          <a:xfrm>
            <a:off x="3035300" y="3049786"/>
            <a:ext cx="5037138" cy="22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flipH="1" flipV="1">
            <a:off x="3750469" y="2321719"/>
            <a:ext cx="857250" cy="64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16200000" flipH="1">
            <a:off x="3714750" y="3214688"/>
            <a:ext cx="928687" cy="64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flipH="1" flipV="1">
            <a:off x="4857750" y="2428875"/>
            <a:ext cx="785813" cy="500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6200000" flipH="1">
            <a:off x="4857750" y="3214688"/>
            <a:ext cx="85725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flipH="1" flipV="1">
            <a:off x="5857875" y="2500313"/>
            <a:ext cx="714375"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16200000" flipH="1">
            <a:off x="5893594" y="3178969"/>
            <a:ext cx="785812" cy="571500"/>
          </a:xfrm>
          <a:prstGeom prst="line">
            <a:avLst/>
          </a:prstGeom>
        </p:spPr>
        <p:style>
          <a:lnRef idx="1">
            <a:schemeClr val="accent1"/>
          </a:lnRef>
          <a:fillRef idx="0">
            <a:schemeClr val="accent1"/>
          </a:fillRef>
          <a:effectRef idx="0">
            <a:schemeClr val="accent1"/>
          </a:effectRef>
          <a:fontRef idx="minor">
            <a:schemeClr val="tx1"/>
          </a:fontRef>
        </p:style>
      </p:cxnSp>
      <p:sp>
        <p:nvSpPr>
          <p:cNvPr id="12300" name="TextBox 19"/>
          <p:cNvSpPr txBox="1">
            <a:spLocks noChangeArrowheads="1"/>
          </p:cNvSpPr>
          <p:nvPr/>
        </p:nvSpPr>
        <p:spPr bwMode="auto">
          <a:xfrm>
            <a:off x="4071938" y="2000250"/>
            <a:ext cx="857250" cy="276225"/>
          </a:xfrm>
          <a:prstGeom prst="rect">
            <a:avLst/>
          </a:prstGeom>
          <a:noFill/>
          <a:ln w="9525">
            <a:noFill/>
            <a:miter lim="800000"/>
            <a:headEnd/>
            <a:tailEnd/>
          </a:ln>
        </p:spPr>
        <p:txBody>
          <a:bodyPr>
            <a:spAutoFit/>
          </a:bodyPr>
          <a:lstStyle/>
          <a:p>
            <a:pPr eaLnBrk="1" hangingPunct="1"/>
            <a:r>
              <a:rPr lang="uk-UA" sz="1100" b="1" dirty="0">
                <a:solidFill>
                  <a:schemeClr val="bg1"/>
                </a:solidFill>
                <a:latin typeface="Times New Roman" pitchFamily="18" charset="0"/>
                <a:cs typeface="Times New Roman" pitchFamily="18" charset="0"/>
              </a:rPr>
              <a:t>політичн</a:t>
            </a:r>
            <a:r>
              <a:rPr lang="uk-UA" sz="1200" b="1" dirty="0">
                <a:solidFill>
                  <a:schemeClr val="bg1"/>
                </a:solidFill>
                <a:latin typeface="Times New Roman" pitchFamily="18" charset="0"/>
                <a:cs typeface="Times New Roman" pitchFamily="18" charset="0"/>
              </a:rPr>
              <a:t>і</a:t>
            </a:r>
            <a:endParaRPr lang="ru-RU" sz="1200" b="1" dirty="0">
              <a:solidFill>
                <a:schemeClr val="bg1"/>
              </a:solidFill>
              <a:latin typeface="Times New Roman" pitchFamily="18" charset="0"/>
              <a:cs typeface="Times New Roman" pitchFamily="18" charset="0"/>
            </a:endParaRPr>
          </a:p>
        </p:txBody>
      </p:sp>
      <p:sp>
        <p:nvSpPr>
          <p:cNvPr id="12301" name="TextBox 20"/>
          <p:cNvSpPr txBox="1">
            <a:spLocks noChangeArrowheads="1"/>
          </p:cNvSpPr>
          <p:nvPr/>
        </p:nvSpPr>
        <p:spPr bwMode="auto">
          <a:xfrm>
            <a:off x="5143500" y="2000250"/>
            <a:ext cx="928688" cy="261938"/>
          </a:xfrm>
          <a:prstGeom prst="rect">
            <a:avLst/>
          </a:prstGeom>
          <a:noFill/>
          <a:ln w="9525">
            <a:noFill/>
            <a:miter lim="800000"/>
            <a:headEnd/>
            <a:tailEnd/>
          </a:ln>
        </p:spPr>
        <p:txBody>
          <a:bodyPr>
            <a:spAutoFit/>
          </a:bodyPr>
          <a:lstStyle/>
          <a:p>
            <a:pPr eaLnBrk="1" hangingPunct="1"/>
            <a:r>
              <a:rPr lang="uk-UA" sz="1100" b="1" dirty="0">
                <a:solidFill>
                  <a:schemeClr val="bg1"/>
                </a:solidFill>
                <a:latin typeface="Times New Roman" pitchFamily="18" charset="0"/>
                <a:cs typeface="Times New Roman" pitchFamily="18" charset="0"/>
              </a:rPr>
              <a:t>економічні</a:t>
            </a:r>
            <a:endParaRPr lang="ru-RU" sz="1100" b="1" dirty="0">
              <a:solidFill>
                <a:schemeClr val="bg1"/>
              </a:solidFill>
              <a:latin typeface="Times New Roman" pitchFamily="18" charset="0"/>
              <a:cs typeface="Times New Roman" pitchFamily="18" charset="0"/>
            </a:endParaRPr>
          </a:p>
        </p:txBody>
      </p:sp>
      <p:sp>
        <p:nvSpPr>
          <p:cNvPr id="12302" name="TextBox 21"/>
          <p:cNvSpPr txBox="1">
            <a:spLocks noChangeArrowheads="1"/>
          </p:cNvSpPr>
          <p:nvPr/>
        </p:nvSpPr>
        <p:spPr bwMode="auto">
          <a:xfrm>
            <a:off x="6143625" y="2000250"/>
            <a:ext cx="928688" cy="261938"/>
          </a:xfrm>
          <a:prstGeom prst="rect">
            <a:avLst/>
          </a:prstGeom>
          <a:noFill/>
          <a:ln w="9525">
            <a:noFill/>
            <a:miter lim="800000"/>
            <a:headEnd/>
            <a:tailEnd/>
          </a:ln>
        </p:spPr>
        <p:txBody>
          <a:bodyPr>
            <a:spAutoFit/>
          </a:bodyPr>
          <a:lstStyle/>
          <a:p>
            <a:pPr eaLnBrk="1" hangingPunct="1"/>
            <a:r>
              <a:rPr lang="uk-UA" sz="1100" b="1" dirty="0">
                <a:solidFill>
                  <a:schemeClr val="bg1"/>
                </a:solidFill>
                <a:latin typeface="Times New Roman" pitchFamily="18" charset="0"/>
                <a:cs typeface="Times New Roman" pitchFamily="18" charset="0"/>
              </a:rPr>
              <a:t>соціальні</a:t>
            </a:r>
            <a:endParaRPr lang="ru-RU" sz="1100" b="1" dirty="0">
              <a:solidFill>
                <a:schemeClr val="bg1"/>
              </a:solidFill>
              <a:latin typeface="Times New Roman" pitchFamily="18" charset="0"/>
              <a:cs typeface="Times New Roman" pitchFamily="18" charset="0"/>
            </a:endParaRPr>
          </a:p>
        </p:txBody>
      </p:sp>
      <p:sp>
        <p:nvSpPr>
          <p:cNvPr id="12303" name="TextBox 23"/>
          <p:cNvSpPr txBox="1">
            <a:spLocks noChangeArrowheads="1"/>
          </p:cNvSpPr>
          <p:nvPr/>
        </p:nvSpPr>
        <p:spPr bwMode="auto">
          <a:xfrm>
            <a:off x="7358063" y="2714625"/>
            <a:ext cx="1133475" cy="261938"/>
          </a:xfrm>
          <a:prstGeom prst="rect">
            <a:avLst/>
          </a:prstGeom>
          <a:noFill/>
          <a:ln w="9525">
            <a:noFill/>
            <a:miter lim="800000"/>
            <a:headEnd/>
            <a:tailEnd/>
          </a:ln>
        </p:spPr>
        <p:txBody>
          <a:bodyPr>
            <a:spAutoFit/>
          </a:bodyPr>
          <a:lstStyle/>
          <a:p>
            <a:pPr eaLnBrk="1" hangingPunct="1"/>
            <a:r>
              <a:rPr lang="uk-UA" sz="1100" b="1" dirty="0">
                <a:solidFill>
                  <a:schemeClr val="bg1"/>
                </a:solidFill>
                <a:latin typeface="Times New Roman" pitchFamily="18" charset="0"/>
                <a:cs typeface="Times New Roman" pitchFamily="18" charset="0"/>
              </a:rPr>
              <a:t>ВИСНОВОК</a:t>
            </a:r>
            <a:endParaRPr lang="ru-RU" sz="1100" b="1" dirty="0">
              <a:solidFill>
                <a:schemeClr val="bg1"/>
              </a:solidFill>
              <a:latin typeface="Times New Roman" pitchFamily="18" charset="0"/>
              <a:cs typeface="Times New Roman" pitchFamily="18" charset="0"/>
            </a:endParaRPr>
          </a:p>
        </p:txBody>
      </p:sp>
      <p:sp>
        <p:nvSpPr>
          <p:cNvPr id="16400" name="TextBox 24"/>
          <p:cNvSpPr txBox="1">
            <a:spLocks noChangeArrowheads="1"/>
          </p:cNvSpPr>
          <p:nvPr/>
        </p:nvSpPr>
        <p:spPr bwMode="auto">
          <a:xfrm>
            <a:off x="4067944" y="4621213"/>
            <a:ext cx="2748781" cy="461962"/>
          </a:xfrm>
          <a:prstGeom prst="rect">
            <a:avLst/>
          </a:prstGeom>
          <a:noFill/>
          <a:ln w="9525">
            <a:noFill/>
            <a:miter lim="800000"/>
            <a:headEnd/>
            <a:tailEnd/>
          </a:ln>
        </p:spPr>
        <p:txBody>
          <a:bodyPr wrap="square">
            <a:spAutoFit/>
          </a:bodyPr>
          <a:lstStyle/>
          <a:p>
            <a:pPr eaLnBrk="1" hangingPunct="1"/>
            <a:r>
              <a:rPr lang="uk-UA" sz="2400" b="1" dirty="0">
                <a:solidFill>
                  <a:schemeClr val="bg1"/>
                </a:solidFill>
                <a:latin typeface="Times New Roman" pitchFamily="18" charset="0"/>
                <a:cs typeface="Times New Roman" pitchFamily="18" charset="0"/>
              </a:rPr>
              <a:t>ФАКТ</a:t>
            </a:r>
            <a:endParaRPr lang="ru-RU" sz="2400" b="1" dirty="0">
              <a:solidFill>
                <a:schemeClr val="bg1"/>
              </a:solidFill>
              <a:latin typeface="Times New Roman" pitchFamily="18" charset="0"/>
              <a:cs typeface="Times New Roman" pitchFamily="18" charset="0"/>
            </a:endParaRPr>
          </a:p>
        </p:txBody>
      </p:sp>
      <p:sp>
        <p:nvSpPr>
          <p:cNvPr id="12305" name="TextBox 25"/>
          <p:cNvSpPr txBox="1">
            <a:spLocks noChangeArrowheads="1"/>
          </p:cNvSpPr>
          <p:nvPr/>
        </p:nvSpPr>
        <p:spPr bwMode="auto">
          <a:xfrm>
            <a:off x="4857750" y="1500188"/>
            <a:ext cx="1428750" cy="369887"/>
          </a:xfrm>
          <a:prstGeom prst="rect">
            <a:avLst/>
          </a:prstGeom>
          <a:noFill/>
          <a:ln w="9525">
            <a:noFill/>
            <a:miter lim="800000"/>
            <a:headEnd/>
            <a:tailEnd/>
          </a:ln>
        </p:spPr>
        <p:txBody>
          <a:bodyPr>
            <a:spAutoFit/>
          </a:bodyPr>
          <a:lstStyle/>
          <a:p>
            <a:pPr eaLnBrk="1" hangingPunct="1"/>
            <a:r>
              <a:rPr lang="uk-UA" b="1" dirty="0">
                <a:solidFill>
                  <a:schemeClr val="bg1"/>
                </a:solidFill>
                <a:latin typeface="Times New Roman" pitchFamily="18" charset="0"/>
                <a:cs typeface="Times New Roman" pitchFamily="18" charset="0"/>
              </a:rPr>
              <a:t>Причини</a:t>
            </a:r>
            <a:endParaRPr lang="ru-RU" b="1"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cstate="email"/>
          <a:srcRect/>
          <a:stretch>
            <a:fillRect/>
          </a:stretch>
        </p:blipFill>
        <p:spPr bwMode="auto">
          <a:xfrm>
            <a:off x="1331640" y="2276872"/>
            <a:ext cx="7242175" cy="1649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400"/>
                                        </p:tgtEl>
                                        <p:attrNameLst>
                                          <p:attrName>style.visibility</p:attrName>
                                        </p:attrNameLst>
                                      </p:cBhvr>
                                      <p:to>
                                        <p:strVal val="visible"/>
                                      </p:to>
                                    </p:set>
                                    <p:anim calcmode="lin" valueType="num">
                                      <p:cBhvr additive="base">
                                        <p:cTn id="42" dur="500" fill="hold"/>
                                        <p:tgtEl>
                                          <p:spTgt spid="16400"/>
                                        </p:tgtEl>
                                        <p:attrNameLst>
                                          <p:attrName>ppt_x</p:attrName>
                                        </p:attrNameLst>
                                      </p:cBhvr>
                                      <p:tavLst>
                                        <p:tav tm="0">
                                          <p:val>
                                            <p:strVal val="#ppt_x"/>
                                          </p:val>
                                        </p:tav>
                                        <p:tav tm="100000">
                                          <p:val>
                                            <p:strVal val="#ppt_x"/>
                                          </p:val>
                                        </p:tav>
                                      </p:tavLst>
                                    </p:anim>
                                    <p:anim calcmode="lin" valueType="num">
                                      <p:cBhvr additive="base">
                                        <p:cTn id="43" dur="500" fill="hold"/>
                                        <p:tgtEl>
                                          <p:spTgt spid="16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4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Светлана\Desktop\ФОН СЛАЙДА\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63" y="260648"/>
            <a:ext cx="8229600" cy="648072"/>
          </a:xfrm>
        </p:spPr>
        <p:txBody>
          <a:bodyPr/>
          <a:lstStyle/>
          <a:p>
            <a:pPr algn="ctr" eaLnBrk="1" hangingPunct="1"/>
            <a:r>
              <a:rPr lang="uk-UA" sz="1800" b="1" dirty="0" smtClean="0">
                <a:solidFill>
                  <a:schemeClr val="bg1"/>
                </a:solidFill>
                <a:latin typeface="Times New Roman" pitchFamily="18" charset="0"/>
                <a:cs typeface="Times New Roman" pitchFamily="18" charset="0"/>
              </a:rPr>
              <a:t>ТАКИМ ЧИНОМ</a:t>
            </a:r>
            <a:endParaRPr lang="ru-RU" sz="1800" b="1" dirty="0" smtClean="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1115615" y="908720"/>
            <a:ext cx="7614047" cy="5688632"/>
          </a:xfrm>
        </p:spPr>
        <p:txBody>
          <a:bodyPr rtlCol="0">
            <a:normAutofit/>
          </a:bodyPr>
          <a:lstStyle/>
          <a:p>
            <a:pPr marL="365760" indent="-256032" defTabSz="457207" eaLnBrk="1" fontAlgn="auto" hangingPunct="1">
              <a:spcAft>
                <a:spcPts val="0"/>
              </a:spcAft>
              <a:buClr>
                <a:schemeClr val="bg2">
                  <a:lumMod val="40000"/>
                  <a:lumOff val="60000"/>
                </a:schemeClr>
              </a:buClr>
              <a:buFont typeface="Wingdings 3"/>
              <a:buNone/>
              <a:defRPr/>
            </a:pPr>
            <a:r>
              <a:rPr lang="uk-UA" sz="1800" b="1" dirty="0" smtClean="0">
                <a:solidFill>
                  <a:schemeClr val="bg1"/>
                </a:solidFill>
                <a:latin typeface="Times New Roman" pitchFamily="18" charset="0"/>
                <a:cs typeface="Times New Roman" pitchFamily="18" charset="0"/>
              </a:rPr>
              <a:t>Урок можна розділити на 3 фази:</a:t>
            </a:r>
            <a:r>
              <a:rPr lang="uk-UA" sz="1800" b="1" dirty="0">
                <a:solidFill>
                  <a:schemeClr val="bg1"/>
                </a:solidFill>
                <a:latin typeface="Times New Roman" pitchFamily="18" charset="0"/>
                <a:cs typeface="Times New Roman" pitchFamily="18" charset="0"/>
              </a:rPr>
              <a:t> актуалізацію </a:t>
            </a:r>
            <a:r>
              <a:rPr lang="ru-RU" sz="1800" b="1" dirty="0">
                <a:solidFill>
                  <a:schemeClr val="bg1"/>
                </a:solidFill>
                <a:latin typeface="Times New Roman" pitchFamily="18" charset="0"/>
                <a:cs typeface="Times New Roman" pitchFamily="18" charset="0"/>
              </a:rPr>
              <a:t>(</a:t>
            </a:r>
            <a:r>
              <a:rPr lang="ru-RU" sz="1800" b="1" dirty="0" err="1">
                <a:solidFill>
                  <a:schemeClr val="bg1"/>
                </a:solidFill>
                <a:latin typeface="Times New Roman" pitchFamily="18" charset="0"/>
                <a:cs typeface="Times New Roman" pitchFamily="18" charset="0"/>
              </a:rPr>
              <a:t>передбачення</a:t>
            </a:r>
            <a:r>
              <a:rPr lang="ru-RU" sz="1800" b="1" dirty="0">
                <a:solidFill>
                  <a:schemeClr val="bg1"/>
                </a:solidFill>
                <a:latin typeface="Times New Roman" pitchFamily="18" charset="0"/>
                <a:cs typeface="Times New Roman" pitchFamily="18" charset="0"/>
              </a:rPr>
              <a:t>), </a:t>
            </a:r>
            <a:r>
              <a:rPr lang="ru-RU" sz="1800" b="1" dirty="0" err="1">
                <a:solidFill>
                  <a:schemeClr val="bg1"/>
                </a:solidFill>
                <a:latin typeface="Times New Roman" pitchFamily="18" charset="0"/>
                <a:cs typeface="Times New Roman" pitchFamily="18" charset="0"/>
              </a:rPr>
              <a:t>побудов</a:t>
            </a:r>
            <a:r>
              <a:rPr lang="uk-UA" sz="1800" b="1" dirty="0">
                <a:solidFill>
                  <a:schemeClr val="bg1"/>
                </a:solidFill>
                <a:latin typeface="Times New Roman" pitchFamily="18" charset="0"/>
                <a:cs typeface="Times New Roman" pitchFamily="18" charset="0"/>
              </a:rPr>
              <a:t>у</a:t>
            </a:r>
            <a:r>
              <a:rPr lang="ru-RU" sz="1800" b="1" dirty="0">
                <a:solidFill>
                  <a:schemeClr val="bg1"/>
                </a:solidFill>
                <a:latin typeface="Times New Roman" pitchFamily="18" charset="0"/>
                <a:cs typeface="Times New Roman" pitchFamily="18" charset="0"/>
              </a:rPr>
              <a:t> (</a:t>
            </a:r>
            <a:r>
              <a:rPr lang="ru-RU" sz="1800" b="1" dirty="0" err="1">
                <a:solidFill>
                  <a:schemeClr val="bg1"/>
                </a:solidFill>
                <a:latin typeface="Times New Roman" pitchFamily="18" charset="0"/>
                <a:cs typeface="Times New Roman" pitchFamily="18" charset="0"/>
              </a:rPr>
              <a:t>конструювання</a:t>
            </a:r>
            <a:r>
              <a:rPr lang="ru-RU" sz="1800" b="1" dirty="0">
                <a:solidFill>
                  <a:schemeClr val="bg1"/>
                </a:solidFill>
                <a:latin typeface="Times New Roman" pitchFamily="18" charset="0"/>
                <a:cs typeface="Times New Roman" pitchFamily="18" charset="0"/>
              </a:rPr>
              <a:t>) </a:t>
            </a:r>
            <a:r>
              <a:rPr lang="ru-RU" sz="1800" b="1" dirty="0" err="1">
                <a:solidFill>
                  <a:schemeClr val="bg1"/>
                </a:solidFill>
                <a:latin typeface="Times New Roman" pitchFamily="18" charset="0"/>
                <a:cs typeface="Times New Roman" pitchFamily="18" charset="0"/>
              </a:rPr>
              <a:t>знань</a:t>
            </a:r>
            <a:r>
              <a:rPr lang="ru-RU" sz="1800" b="1" dirty="0">
                <a:solidFill>
                  <a:schemeClr val="bg1"/>
                </a:solidFill>
                <a:latin typeface="Times New Roman" pitchFamily="18" charset="0"/>
                <a:cs typeface="Times New Roman" pitchFamily="18" charset="0"/>
              </a:rPr>
              <a:t> та </a:t>
            </a:r>
            <a:r>
              <a:rPr lang="ru-RU" sz="1800" b="1" dirty="0" err="1">
                <a:solidFill>
                  <a:schemeClr val="bg1"/>
                </a:solidFill>
                <a:latin typeface="Times New Roman" pitchFamily="18" charset="0"/>
                <a:cs typeface="Times New Roman" pitchFamily="18" charset="0"/>
              </a:rPr>
              <a:t>консолідаці</a:t>
            </a:r>
            <a:r>
              <a:rPr lang="uk-UA" sz="1800" b="1" dirty="0" smtClean="0">
                <a:solidFill>
                  <a:schemeClr val="bg1"/>
                </a:solidFill>
                <a:latin typeface="Times New Roman" pitchFamily="18" charset="0"/>
                <a:cs typeface="Times New Roman" pitchFamily="18" charset="0"/>
              </a:rPr>
              <a:t>ю.</a:t>
            </a:r>
          </a:p>
          <a:p>
            <a:pPr marL="365760" indent="-256032" defTabSz="457207" eaLnBrk="1" fontAlgn="auto" hangingPunct="1">
              <a:spcAft>
                <a:spcPts val="0"/>
              </a:spcAft>
              <a:buClr>
                <a:schemeClr val="bg2">
                  <a:lumMod val="40000"/>
                  <a:lumOff val="60000"/>
                </a:schemeClr>
              </a:buClr>
              <a:buFont typeface="Wingdings 3"/>
              <a:buChar char=""/>
              <a:defRPr/>
            </a:pPr>
            <a:r>
              <a:rPr lang="uk-UA" sz="1800" b="1" dirty="0">
                <a:solidFill>
                  <a:schemeClr val="bg1"/>
                </a:solidFill>
                <a:latin typeface="Times New Roman" pitchFamily="18" charset="0"/>
                <a:cs typeface="Times New Roman" pitchFamily="18" charset="0"/>
              </a:rPr>
              <a:t>На фазі актуалізації (</a:t>
            </a:r>
            <a:r>
              <a:rPr lang="uk-UA" sz="1800" b="1" dirty="0" smtClean="0">
                <a:solidFill>
                  <a:schemeClr val="bg1"/>
                </a:solidFill>
                <a:latin typeface="Times New Roman" pitchFamily="18" charset="0"/>
                <a:cs typeface="Times New Roman" pitchFamily="18" charset="0"/>
              </a:rPr>
              <a:t>виклик)можна використовувати прийом </a:t>
            </a:r>
            <a:r>
              <a:rPr lang="uk-UA" sz="1800" b="1" dirty="0">
                <a:solidFill>
                  <a:schemeClr val="bg1"/>
                </a:solidFill>
                <a:latin typeface="Times New Roman" pitchFamily="18" charset="0"/>
                <a:cs typeface="Times New Roman" pitchFamily="18" charset="0"/>
              </a:rPr>
              <a:t>«Генератор ідей», </a:t>
            </a:r>
            <a:r>
              <a:rPr lang="uk-UA" sz="1800" b="1" dirty="0" smtClean="0">
                <a:solidFill>
                  <a:schemeClr val="bg1"/>
                </a:solidFill>
                <a:latin typeface="Times New Roman" pitchFamily="18" charset="0"/>
                <a:cs typeface="Times New Roman" pitchFamily="18" charset="0"/>
              </a:rPr>
              <a:t>де </a:t>
            </a:r>
            <a:r>
              <a:rPr lang="uk-UA" sz="1800" b="1" dirty="0">
                <a:solidFill>
                  <a:schemeClr val="bg1"/>
                </a:solidFill>
                <a:latin typeface="Times New Roman" pitchFamily="18" charset="0"/>
                <a:cs typeface="Times New Roman" pitchFamily="18" charset="0"/>
              </a:rPr>
              <a:t>в ході уроку </a:t>
            </a:r>
            <a:r>
              <a:rPr lang="uk-UA" sz="1800" b="1" dirty="0" smtClean="0">
                <a:solidFill>
                  <a:schemeClr val="bg1"/>
                </a:solidFill>
                <a:latin typeface="Times New Roman" pitchFamily="18" charset="0"/>
                <a:cs typeface="Times New Roman" pitchFamily="18" charset="0"/>
              </a:rPr>
              <a:t> </a:t>
            </a:r>
            <a:r>
              <a:rPr lang="uk-UA" sz="1800" b="1" dirty="0">
                <a:solidFill>
                  <a:schemeClr val="bg1"/>
                </a:solidFill>
                <a:latin typeface="Times New Roman" pitchFamily="18" charset="0"/>
                <a:cs typeface="Times New Roman" pitchFamily="18" charset="0"/>
              </a:rPr>
              <a:t>розрізнені думки будуть зв’язані в логічні ланцюги. </a:t>
            </a:r>
            <a:endParaRPr lang="ru-RU" sz="1800" b="1" dirty="0">
              <a:solidFill>
                <a:schemeClr val="bg1"/>
              </a:solidFill>
              <a:latin typeface="Times New Roman" pitchFamily="18" charset="0"/>
              <a:cs typeface="Times New Roman" pitchFamily="18" charset="0"/>
            </a:endParaRPr>
          </a:p>
          <a:p>
            <a:pPr marL="365760" indent="-256032" defTabSz="457207" eaLnBrk="1" fontAlgn="auto" hangingPunct="1">
              <a:spcAft>
                <a:spcPts val="0"/>
              </a:spcAft>
              <a:buClr>
                <a:schemeClr val="bg2">
                  <a:lumMod val="40000"/>
                  <a:lumOff val="60000"/>
                </a:schemeClr>
              </a:buClr>
              <a:buFont typeface="Wingdings 3"/>
              <a:buChar char=""/>
              <a:defRPr/>
            </a:pPr>
            <a:r>
              <a:rPr lang="uk-UA" sz="1800" b="1" dirty="0">
                <a:solidFill>
                  <a:schemeClr val="bg1"/>
                </a:solidFill>
                <a:latin typeface="Times New Roman" pitchFamily="18" charset="0"/>
                <a:cs typeface="Times New Roman" pitchFamily="18" charset="0"/>
              </a:rPr>
              <a:t>На фазі побудови знань (осмислення) </a:t>
            </a:r>
            <a:r>
              <a:rPr lang="uk-UA" sz="1800" b="1" dirty="0" smtClean="0">
                <a:solidFill>
                  <a:schemeClr val="bg1"/>
                </a:solidFill>
                <a:latin typeface="Times New Roman" pitchFamily="18" charset="0"/>
                <a:cs typeface="Times New Roman" pitchFamily="18" charset="0"/>
              </a:rPr>
              <a:t>можна використовувати </a:t>
            </a:r>
            <a:r>
              <a:rPr lang="uk-UA" sz="1800" b="1" dirty="0">
                <a:solidFill>
                  <a:schemeClr val="bg1"/>
                </a:solidFill>
                <a:latin typeface="Times New Roman" pitchFamily="18" charset="0"/>
                <a:cs typeface="Times New Roman" pitchFamily="18" charset="0"/>
              </a:rPr>
              <a:t>прийом «Логічне древо</a:t>
            </a:r>
            <a:r>
              <a:rPr lang="uk-UA" sz="1800" b="1" dirty="0" smtClean="0">
                <a:solidFill>
                  <a:schemeClr val="bg1"/>
                </a:solidFill>
                <a:latin typeface="Times New Roman" pitchFamily="18" charset="0"/>
                <a:cs typeface="Times New Roman" pitchFamily="18" charset="0"/>
              </a:rPr>
              <a:t>», який </a:t>
            </a:r>
            <a:r>
              <a:rPr lang="uk-UA" sz="1800" b="1" dirty="0">
                <a:solidFill>
                  <a:schemeClr val="bg1"/>
                </a:solidFill>
                <a:latin typeface="Times New Roman" pitchFamily="18" charset="0"/>
                <a:cs typeface="Times New Roman" pitchFamily="18" charset="0"/>
              </a:rPr>
              <a:t>дозволяє </a:t>
            </a:r>
            <a:r>
              <a:rPr lang="uk-UA" sz="1800" b="1" dirty="0" smtClean="0">
                <a:solidFill>
                  <a:schemeClr val="bg1"/>
                </a:solidFill>
                <a:latin typeface="Times New Roman" pitchFamily="18" charset="0"/>
                <a:cs typeface="Times New Roman" pitchFamily="18" charset="0"/>
              </a:rPr>
              <a:t>структурувати </a:t>
            </a:r>
            <a:r>
              <a:rPr lang="uk-UA" sz="1800" b="1" dirty="0">
                <a:solidFill>
                  <a:schemeClr val="bg1"/>
                </a:solidFill>
                <a:latin typeface="Times New Roman" pitchFamily="18" charset="0"/>
                <a:cs typeface="Times New Roman" pitchFamily="18" charset="0"/>
              </a:rPr>
              <a:t>логічні </a:t>
            </a:r>
            <a:r>
              <a:rPr lang="uk-UA" sz="1800" b="1" dirty="0" err="1">
                <a:solidFill>
                  <a:schemeClr val="bg1"/>
                </a:solidFill>
                <a:latin typeface="Times New Roman" pitchFamily="18" charset="0"/>
                <a:cs typeface="Times New Roman" pitchFamily="18" charset="0"/>
              </a:rPr>
              <a:t>зв′язки</a:t>
            </a:r>
            <a:r>
              <a:rPr lang="uk-UA" sz="1800" b="1" dirty="0">
                <a:solidFill>
                  <a:schemeClr val="bg1"/>
                </a:solidFill>
                <a:latin typeface="Times New Roman" pitchFamily="18" charset="0"/>
                <a:cs typeface="Times New Roman" pitchFamily="18" charset="0"/>
              </a:rPr>
              <a:t> у ході вивчення учнями матеріалу. Якщо необхідно систематизувати або розглянути складний суспільно-політичний процес чи історичне явище, </a:t>
            </a:r>
            <a:r>
              <a:rPr lang="uk-UA" sz="1800" b="1" dirty="0" smtClean="0">
                <a:solidFill>
                  <a:schemeClr val="bg1"/>
                </a:solidFill>
                <a:latin typeface="Times New Roman" pitchFamily="18" charset="0"/>
                <a:cs typeface="Times New Roman" pitchFamily="18" charset="0"/>
              </a:rPr>
              <a:t>можна </a:t>
            </a:r>
            <a:r>
              <a:rPr lang="uk-UA" sz="1800" b="1" dirty="0">
                <a:solidFill>
                  <a:schemeClr val="bg1"/>
                </a:solidFill>
                <a:latin typeface="Times New Roman" pitchFamily="18" charset="0"/>
                <a:cs typeface="Times New Roman" pitchFamily="18" charset="0"/>
              </a:rPr>
              <a:t>скласти «Концептуальну таблицю</a:t>
            </a:r>
            <a:r>
              <a:rPr lang="uk-UA" sz="1800" b="1" dirty="0" smtClean="0">
                <a:solidFill>
                  <a:schemeClr val="bg1"/>
                </a:solidFill>
                <a:latin typeface="Times New Roman" pitchFamily="18" charset="0"/>
                <a:cs typeface="Times New Roman" pitchFamily="18" charset="0"/>
              </a:rPr>
              <a:t>». </a:t>
            </a:r>
            <a:endParaRPr lang="ru-RU" sz="1800" b="1" dirty="0">
              <a:solidFill>
                <a:schemeClr val="bg1"/>
              </a:solidFill>
              <a:latin typeface="Times New Roman" pitchFamily="18" charset="0"/>
              <a:cs typeface="Times New Roman" pitchFamily="18" charset="0"/>
            </a:endParaRPr>
          </a:p>
          <a:p>
            <a:pPr marL="365760" indent="-256032" defTabSz="457207" eaLnBrk="1" fontAlgn="auto" hangingPunct="1">
              <a:spcAft>
                <a:spcPts val="0"/>
              </a:spcAft>
              <a:buClr>
                <a:schemeClr val="bg2">
                  <a:lumMod val="40000"/>
                  <a:lumOff val="60000"/>
                </a:schemeClr>
              </a:buClr>
              <a:buFont typeface="Wingdings 3"/>
              <a:buChar char=""/>
              <a:defRPr/>
            </a:pPr>
            <a:r>
              <a:rPr lang="uk-UA" sz="1800" b="1" dirty="0">
                <a:solidFill>
                  <a:schemeClr val="bg1"/>
                </a:solidFill>
                <a:latin typeface="Times New Roman" pitchFamily="18" charset="0"/>
                <a:cs typeface="Times New Roman" pitchFamily="18" charset="0"/>
              </a:rPr>
              <a:t>На фазі консолідації (рефлексія) для того, щоб узагальнити основні ідеї, обмінятися думками чи виявити особисте ставлення учня до проблеми, </a:t>
            </a:r>
            <a:r>
              <a:rPr lang="uk-UA" sz="1800" b="1" dirty="0" smtClean="0">
                <a:solidFill>
                  <a:schemeClr val="bg1"/>
                </a:solidFill>
                <a:latin typeface="Times New Roman" pitchFamily="18" charset="0"/>
                <a:cs typeface="Times New Roman" pitchFamily="18" charset="0"/>
              </a:rPr>
              <a:t>можна використати прийом </a:t>
            </a:r>
            <a:r>
              <a:rPr lang="uk-UA" sz="1800" b="1" dirty="0">
                <a:solidFill>
                  <a:schemeClr val="bg1"/>
                </a:solidFill>
                <a:latin typeface="Times New Roman" pitchFamily="18" charset="0"/>
                <a:cs typeface="Times New Roman" pitchFamily="18" charset="0"/>
              </a:rPr>
              <a:t>«Піраміда роздумів</a:t>
            </a:r>
            <a:r>
              <a:rPr lang="uk-UA" sz="1800" b="1" dirty="0" smtClean="0">
                <a:solidFill>
                  <a:schemeClr val="bg1"/>
                </a:solidFill>
                <a:latin typeface="Times New Roman" pitchFamily="18" charset="0"/>
                <a:cs typeface="Times New Roman" pitchFamily="18" charset="0"/>
              </a:rPr>
              <a:t>». </a:t>
            </a:r>
            <a:endParaRPr lang="ru-RU" sz="1800" b="1" dirty="0">
              <a:solidFill>
                <a:schemeClr val="bg1"/>
              </a:solidFill>
              <a:latin typeface="Times New Roman" pitchFamily="18" charset="0"/>
              <a:cs typeface="Times New Roman" pitchFamily="18" charset="0"/>
            </a:endParaRPr>
          </a:p>
          <a:p>
            <a:pPr marL="365760" indent="-256032" defTabSz="457207" eaLnBrk="1" fontAlgn="auto" hangingPunct="1">
              <a:spcAft>
                <a:spcPts val="0"/>
              </a:spcAft>
              <a:buClr>
                <a:schemeClr val="bg2">
                  <a:lumMod val="40000"/>
                  <a:lumOff val="60000"/>
                </a:schemeClr>
              </a:buClr>
              <a:buFont typeface="Wingdings 3"/>
              <a:buNone/>
              <a:defRPr/>
            </a:pPr>
            <a:r>
              <a:rPr lang="uk-UA" sz="1800" b="1" dirty="0">
                <a:solidFill>
                  <a:schemeClr val="bg1"/>
                </a:solidFill>
                <a:latin typeface="Times New Roman" pitchFamily="18" charset="0"/>
                <a:cs typeface="Times New Roman" pitchFamily="18" charset="0"/>
              </a:rPr>
              <a:t>На мою думку, використовуючи зазначені прийоми можна суттєво підвищити рівень </a:t>
            </a:r>
            <a:r>
              <a:rPr lang="uk-UA" sz="1800" b="1" dirty="0" smtClean="0">
                <a:solidFill>
                  <a:schemeClr val="bg1"/>
                </a:solidFill>
                <a:latin typeface="Times New Roman" pitchFamily="18" charset="0"/>
                <a:cs typeface="Times New Roman" pitchFamily="18" charset="0"/>
              </a:rPr>
              <a:t>креативного мислення </a:t>
            </a:r>
            <a:r>
              <a:rPr lang="uk-UA" sz="1800" b="1" dirty="0">
                <a:solidFill>
                  <a:schemeClr val="bg1"/>
                </a:solidFill>
                <a:latin typeface="Times New Roman" pitchFamily="18" charset="0"/>
                <a:cs typeface="Times New Roman" pitchFamily="18" charset="0"/>
              </a:rPr>
              <a:t>учнів, що </a:t>
            </a:r>
            <a:r>
              <a:rPr lang="uk-UA" sz="1800" b="1" dirty="0" smtClean="0">
                <a:solidFill>
                  <a:schemeClr val="bg1"/>
                </a:solidFill>
                <a:latin typeface="Times New Roman" pitchFamily="18" charset="0"/>
                <a:cs typeface="Times New Roman" pitchFamily="18" charset="0"/>
              </a:rPr>
              <a:t>буде відзначено </a:t>
            </a:r>
            <a:r>
              <a:rPr lang="uk-UA" sz="1800" b="1" dirty="0">
                <a:solidFill>
                  <a:schemeClr val="bg1"/>
                </a:solidFill>
                <a:latin typeface="Times New Roman" pitchFamily="18" charset="0"/>
                <a:cs typeface="Times New Roman" pitchFamily="18" charset="0"/>
              </a:rPr>
              <a:t>на їхній навчальній діяльності.</a:t>
            </a:r>
            <a:endParaRPr lang="ru-RU" sz="18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cstate="email"/>
          <a:srcRect/>
          <a:stretch>
            <a:fillRect/>
          </a:stretch>
        </p:blipFill>
        <p:spPr bwMode="auto">
          <a:xfrm>
            <a:off x="7668344" y="260648"/>
            <a:ext cx="1303337" cy="1303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ветлана\Desktop\ФОН СЛАЙДА\14.jpg"/>
          <p:cNvPicPr>
            <a:picLocks noChangeAspect="1" noChangeArrowheads="1"/>
          </p:cNvPicPr>
          <p:nvPr/>
        </p:nvPicPr>
        <p:blipFill>
          <a:blip r:embed="rId2" cstate="email"/>
          <a:srcRect/>
          <a:stretch>
            <a:fillRect/>
          </a:stretch>
        </p:blipFill>
        <p:spPr bwMode="auto">
          <a:xfrm>
            <a:off x="0" y="0"/>
            <a:ext cx="9144000" cy="6859862"/>
          </a:xfrm>
          <a:prstGeom prst="rect">
            <a:avLst/>
          </a:prstGeom>
          <a:noFill/>
        </p:spPr>
      </p:pic>
      <p:pic>
        <p:nvPicPr>
          <p:cNvPr id="1026" name="Picture 2" descr="C:\Users\Светлана\Desktop\шоьшщьл 001.jpg"/>
          <p:cNvPicPr>
            <a:picLocks noChangeAspect="1" noChangeArrowheads="1"/>
          </p:cNvPicPr>
          <p:nvPr/>
        </p:nvPicPr>
        <p:blipFill>
          <a:blip r:embed="rId3" cstate="email"/>
          <a:srcRect/>
          <a:stretch>
            <a:fillRect/>
          </a:stretch>
        </p:blipFill>
        <p:spPr bwMode="auto">
          <a:xfrm>
            <a:off x="3995936" y="260648"/>
            <a:ext cx="4644516" cy="6192688"/>
          </a:xfrm>
          <a:prstGeom prst="rect">
            <a:avLst/>
          </a:prstGeom>
          <a:noFill/>
        </p:spPr>
      </p:pic>
      <p:pic>
        <p:nvPicPr>
          <p:cNvPr id="2051" name="Picture 3" descr="C:\Users\Светлана\Desktop\ФОН СЛАЙДА\71.gif"/>
          <p:cNvPicPr>
            <a:picLocks noChangeAspect="1" noChangeArrowheads="1"/>
          </p:cNvPicPr>
          <p:nvPr/>
        </p:nvPicPr>
        <p:blipFill>
          <a:blip r:embed="rId4" cstate="email"/>
          <a:srcRect/>
          <a:stretch>
            <a:fillRect/>
          </a:stretch>
        </p:blipFill>
        <p:spPr bwMode="auto">
          <a:xfrm>
            <a:off x="1187624" y="4077072"/>
            <a:ext cx="2592288" cy="2514203"/>
          </a:xfrm>
          <a:prstGeom prst="rect">
            <a:avLst/>
          </a:prstGeom>
          <a:noFill/>
        </p:spPr>
      </p:pic>
      <p:pic>
        <p:nvPicPr>
          <p:cNvPr id="2054" name="Picture 6" descr="C:\Users\Светлана\Desktop\ФОН СЛАЙДА\107.png"/>
          <p:cNvPicPr>
            <a:picLocks noChangeAspect="1" noChangeArrowheads="1"/>
          </p:cNvPicPr>
          <p:nvPr/>
        </p:nvPicPr>
        <p:blipFill>
          <a:blip r:embed="rId5" cstate="email"/>
          <a:srcRect/>
          <a:stretch>
            <a:fillRect/>
          </a:stretch>
        </p:blipFill>
        <p:spPr bwMode="auto">
          <a:xfrm rot="5400000">
            <a:off x="-558316" y="558316"/>
            <a:ext cx="6552728" cy="543609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Users\Светлана\Desktop\ФОН СЛАЙДА\15.jpg"/>
          <p:cNvPicPr>
            <a:picLocks noChangeAspect="1" noChangeArrowheads="1"/>
          </p:cNvPicPr>
          <p:nvPr/>
        </p:nvPicPr>
        <p:blipFill>
          <a:blip r:embed="rId2" cstate="email">
            <a:lum bright="10000"/>
          </a:blip>
          <a:srcRect/>
          <a:stretch>
            <a:fillRect/>
          </a:stretch>
        </p:blipFill>
        <p:spPr bwMode="auto">
          <a:xfrm>
            <a:off x="0" y="0"/>
            <a:ext cx="9144000" cy="6858000"/>
          </a:xfrm>
          <a:prstGeom prst="rect">
            <a:avLst/>
          </a:prstGeom>
          <a:noFill/>
        </p:spPr>
      </p:pic>
      <p:pic>
        <p:nvPicPr>
          <p:cNvPr id="21512" name="Picture 8" descr="MC900332650[1]"/>
          <p:cNvPicPr>
            <a:picLocks noChangeAspect="1" noChangeArrowheads="1"/>
          </p:cNvPicPr>
          <p:nvPr/>
        </p:nvPicPr>
        <p:blipFill>
          <a:blip r:embed="rId3" cstate="email"/>
          <a:srcRect/>
          <a:stretch>
            <a:fillRect/>
          </a:stretch>
        </p:blipFill>
        <p:spPr bwMode="auto">
          <a:xfrm>
            <a:off x="3851920" y="1268760"/>
            <a:ext cx="1409700" cy="1095375"/>
          </a:xfrm>
          <a:prstGeom prst="rect">
            <a:avLst/>
          </a:prstGeom>
          <a:noFill/>
        </p:spPr>
      </p:pic>
      <p:pic>
        <p:nvPicPr>
          <p:cNvPr id="21509" name="Picture 5" descr="MC900332642[1]"/>
          <p:cNvPicPr>
            <a:picLocks noChangeAspect="1" noChangeArrowheads="1"/>
          </p:cNvPicPr>
          <p:nvPr/>
        </p:nvPicPr>
        <p:blipFill>
          <a:blip r:embed="rId4" cstate="email"/>
          <a:srcRect/>
          <a:stretch>
            <a:fillRect/>
          </a:stretch>
        </p:blipFill>
        <p:spPr bwMode="auto">
          <a:xfrm>
            <a:off x="3923928" y="3861048"/>
            <a:ext cx="1295400" cy="1144141"/>
          </a:xfrm>
          <a:prstGeom prst="rect">
            <a:avLst/>
          </a:prstGeom>
          <a:noFill/>
        </p:spPr>
      </p:pic>
      <p:pic>
        <p:nvPicPr>
          <p:cNvPr id="21506" name="Picture 2" descr="MC900233047[1]"/>
          <p:cNvPicPr>
            <a:picLocks noChangeAspect="1" noChangeArrowheads="1"/>
          </p:cNvPicPr>
          <p:nvPr/>
        </p:nvPicPr>
        <p:blipFill>
          <a:blip r:embed="rId5" cstate="email"/>
          <a:srcRect/>
          <a:stretch>
            <a:fillRect/>
          </a:stretch>
        </p:blipFill>
        <p:spPr bwMode="auto">
          <a:xfrm>
            <a:off x="539552" y="3861048"/>
            <a:ext cx="1368152" cy="1257300"/>
          </a:xfrm>
          <a:prstGeom prst="rect">
            <a:avLst/>
          </a:prstGeom>
          <a:noFill/>
        </p:spPr>
      </p:pic>
      <p:pic>
        <p:nvPicPr>
          <p:cNvPr id="21505" name="Picture 1" descr="MC900440165[1]"/>
          <p:cNvPicPr>
            <a:picLocks noChangeAspect="1" noChangeArrowheads="1"/>
          </p:cNvPicPr>
          <p:nvPr/>
        </p:nvPicPr>
        <p:blipFill>
          <a:blip r:embed="rId6" cstate="email"/>
          <a:srcRect/>
          <a:stretch>
            <a:fillRect/>
          </a:stretch>
        </p:blipFill>
        <p:spPr bwMode="auto">
          <a:xfrm>
            <a:off x="7452320" y="3861048"/>
            <a:ext cx="1143000" cy="1257300"/>
          </a:xfrm>
          <a:prstGeom prst="rect">
            <a:avLst/>
          </a:prstGeom>
          <a:noFill/>
        </p:spPr>
      </p:pic>
      <p:sp>
        <p:nvSpPr>
          <p:cNvPr id="21511" name="Rectangle 7"/>
          <p:cNvSpPr>
            <a:spLocks noChangeArrowheads="1"/>
          </p:cNvSpPr>
          <p:nvPr/>
        </p:nvSpPr>
        <p:spPr bwMode="auto">
          <a:xfrm>
            <a:off x="755576" y="2348880"/>
            <a:ext cx="7920880" cy="8640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Визначення мети на урок,</a:t>
            </a:r>
            <a:endParaRPr kumimoji="0" lang="uk-UA"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доведення</a:t>
            </a:r>
            <a:r>
              <a:rPr kumimoji="0" lang="ru-RU"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uk-UA"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індивідуальних навчальних </a:t>
            </a:r>
            <a:r>
              <a:rPr kumimoji="0" lang="ru-RU"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за</a:t>
            </a:r>
            <a:r>
              <a:rPr kumimoji="0" lang="uk-UA" sz="24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вдань</a:t>
            </a:r>
            <a:endParaRPr kumimoji="0" lang="uk-UA"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1907704" y="5013176"/>
            <a:ext cx="5400600" cy="8640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Теоретичний шлях вирішення</a:t>
            </a:r>
            <a:endParaRPr kumimoji="0" lang="uk-UA" sz="2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(відповіді учнів)</a:t>
            </a:r>
            <a:endParaRPr kumimoji="0" lang="uk-UA" sz="2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1510" name="AutoShape 6"/>
          <p:cNvSpPr>
            <a:spLocks noChangeArrowheads="1"/>
          </p:cNvSpPr>
          <p:nvPr/>
        </p:nvSpPr>
        <p:spPr bwMode="auto">
          <a:xfrm>
            <a:off x="4139952" y="3212976"/>
            <a:ext cx="720080" cy="576064"/>
          </a:xfrm>
          <a:prstGeom prst="downArrow">
            <a:avLst>
              <a:gd name="adj1" fmla="val 50000"/>
              <a:gd name="adj2" fmla="val 25000"/>
            </a:avLst>
          </a:prstGeom>
          <a:solidFill>
            <a:srgbClr val="FFFF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uk-UA"/>
          </a:p>
        </p:txBody>
      </p:sp>
      <p:sp>
        <p:nvSpPr>
          <p:cNvPr id="21507" name="AutoShape 3"/>
          <p:cNvSpPr>
            <a:spLocks noChangeArrowheads="1"/>
          </p:cNvSpPr>
          <p:nvPr/>
        </p:nvSpPr>
        <p:spPr bwMode="auto">
          <a:xfrm>
            <a:off x="4211960" y="5877272"/>
            <a:ext cx="676275" cy="720080"/>
          </a:xfrm>
          <a:prstGeom prst="downArrow">
            <a:avLst>
              <a:gd name="adj1" fmla="val 50000"/>
              <a:gd name="adj2" fmla="val 52993"/>
            </a:avLst>
          </a:prstGeom>
          <a:solidFill>
            <a:srgbClr val="FFFF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uk-UA"/>
          </a:p>
        </p:txBody>
      </p:sp>
      <p:sp>
        <p:nvSpPr>
          <p:cNvPr id="21513" name="Rectangle 9"/>
          <p:cNvSpPr>
            <a:spLocks noChangeArrowheads="1"/>
          </p:cNvSpPr>
          <p:nvPr/>
        </p:nvSpPr>
        <p:spPr bwMode="auto">
          <a:xfrm>
            <a:off x="467544" y="179747"/>
            <a:ext cx="8352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uk-UA" sz="2400" b="1" i="0" u="none" strike="noStrike" cap="none" normalizeH="0" baseline="0" dirty="0" smtClean="0">
                <a:ln>
                  <a:noFill/>
                </a:ln>
                <a:solidFill>
                  <a:srgbClr val="FF0000"/>
                </a:solidFill>
                <a:effectLst/>
                <a:latin typeface="Arial Black" pitchFamily="34" charset="0"/>
                <a:ea typeface="Times New Roman" pitchFamily="18" charset="0"/>
                <a:cs typeface="Aharoni" pitchFamily="2" charset="-79"/>
              </a:rPr>
              <a:t>АЛГОРИТМ</a:t>
            </a:r>
            <a:r>
              <a:rPr kumimoji="0" lang="uk-UA" sz="2400" b="1" i="0" u="none" strike="noStrike" cap="none" normalizeH="0" dirty="0" smtClean="0">
                <a:ln>
                  <a:noFill/>
                </a:ln>
                <a:solidFill>
                  <a:srgbClr val="FF0000"/>
                </a:solidFill>
                <a:effectLst/>
                <a:latin typeface="Arial Black" pitchFamily="34" charset="0"/>
                <a:ea typeface="Times New Roman" pitchFamily="18" charset="0"/>
                <a:cs typeface="Aharoni" pitchFamily="2" charset="-79"/>
              </a:rPr>
              <a:t> </a:t>
            </a:r>
            <a:r>
              <a:rPr kumimoji="0" lang="uk-UA" sz="2400" b="1" i="0" u="none" strike="noStrike" cap="none" normalizeH="0" baseline="0" dirty="0" smtClean="0">
                <a:ln>
                  <a:noFill/>
                </a:ln>
                <a:solidFill>
                  <a:srgbClr val="FF0000"/>
                </a:solidFill>
                <a:effectLst/>
                <a:latin typeface="Arial Black" pitchFamily="34" charset="0"/>
                <a:ea typeface="Times New Roman" pitchFamily="18" charset="0"/>
                <a:cs typeface="Aharoni" pitchFamily="2" charset="-79"/>
              </a:rPr>
              <a:t>УЧАСТІ  ВЧИТЕЛЯ </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rgbClr val="FF0000"/>
                </a:solidFill>
                <a:effectLst/>
                <a:latin typeface="Arial Black" pitchFamily="34" charset="0"/>
                <a:ea typeface="Times New Roman" pitchFamily="18" charset="0"/>
                <a:cs typeface="Aharoni" pitchFamily="2" charset="-79"/>
              </a:rPr>
              <a:t> В  РОЗВИТКУ  КРЕАТИВНОГО  МИСЛЕННЯ  УЧНІВ</a:t>
            </a:r>
            <a:r>
              <a:rPr kumimoji="0" lang="uk-UA" sz="2400"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17" name="Rectangle 13"/>
          <p:cNvSpPr>
            <a:spLocks noChangeArrowheads="1"/>
          </p:cNvSpPr>
          <p:nvPr/>
        </p:nvSpPr>
        <p:spPr bwMode="auto">
          <a:xfrm>
            <a:off x="0" y="3924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4381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800" b="0" i="0" u="none" strike="noStrike" cap="none" normalizeH="0" baseline="0" smtClean="0">
                <a:ln>
                  <a:noFill/>
                </a:ln>
                <a:solidFill>
                  <a:schemeClr val="tx1"/>
                </a:solidFill>
                <a:effectLst/>
                <a:latin typeface="Arial" pitchFamily="34" charset="0"/>
                <a:cs typeface="Arial" pitchFamily="34" charset="0"/>
              </a:rPr>
              <a:t/>
            </a:r>
            <a:br>
              <a:rPr kumimoji="0" lang="uk-UA" sz="800" b="0" i="0" u="none" strike="noStrike" cap="none" normalizeH="0" baseline="0" smtClean="0">
                <a:ln>
                  <a:noFill/>
                </a:ln>
                <a:solidFill>
                  <a:schemeClr val="tx1"/>
                </a:solidFill>
                <a:effectLst/>
                <a:latin typeface="Arial" pitchFamily="34"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1520" name="Rectangle 16"/>
          <p:cNvSpPr>
            <a:spLocks noChangeArrowheads="1"/>
          </p:cNvSpPr>
          <p:nvPr/>
        </p:nvSpPr>
        <p:spPr bwMode="auto">
          <a:xfrm>
            <a:off x="0" y="609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1521" name="Rectangle 17"/>
          <p:cNvSpPr>
            <a:spLocks noChangeArrowheads="1"/>
          </p:cNvSpPr>
          <p:nvPr/>
        </p:nvSpPr>
        <p:spPr bwMode="auto">
          <a:xfrm>
            <a:off x="0" y="7353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Users\Светлана\Desktop\ФОН СЛАЙДА\15.jpg"/>
          <p:cNvPicPr>
            <a:picLocks noChangeAspect="1" noChangeArrowheads="1"/>
          </p:cNvPicPr>
          <p:nvPr/>
        </p:nvPicPr>
        <p:blipFill>
          <a:blip r:embed="rId2" cstate="email">
            <a:lum bright="10000"/>
          </a:blip>
          <a:srcRect/>
          <a:stretch>
            <a:fillRect/>
          </a:stretch>
        </p:blipFill>
        <p:spPr bwMode="auto">
          <a:xfrm>
            <a:off x="0" y="0"/>
            <a:ext cx="9144000" cy="6858000"/>
          </a:xfrm>
          <a:prstGeom prst="rect">
            <a:avLst/>
          </a:prstGeom>
          <a:noFill/>
        </p:spPr>
      </p:pic>
      <p:pic>
        <p:nvPicPr>
          <p:cNvPr id="20482" name="Picture 2" descr="MC900440253[1]"/>
          <p:cNvPicPr>
            <a:picLocks noChangeAspect="1" noChangeArrowheads="1"/>
          </p:cNvPicPr>
          <p:nvPr/>
        </p:nvPicPr>
        <p:blipFill>
          <a:blip r:embed="rId3" cstate="email"/>
          <a:srcRect/>
          <a:stretch>
            <a:fillRect/>
          </a:stretch>
        </p:blipFill>
        <p:spPr bwMode="auto">
          <a:xfrm>
            <a:off x="1547664" y="476672"/>
            <a:ext cx="1476375" cy="1514475"/>
          </a:xfrm>
          <a:prstGeom prst="rect">
            <a:avLst/>
          </a:prstGeom>
          <a:noFill/>
        </p:spPr>
      </p:pic>
      <p:pic>
        <p:nvPicPr>
          <p:cNvPr id="20481" name="Picture 1" descr="MC900241907[1]"/>
          <p:cNvPicPr>
            <a:picLocks noChangeAspect="1" noChangeArrowheads="1"/>
          </p:cNvPicPr>
          <p:nvPr/>
        </p:nvPicPr>
        <p:blipFill>
          <a:blip r:embed="rId4" cstate="email"/>
          <a:srcRect/>
          <a:stretch>
            <a:fillRect/>
          </a:stretch>
        </p:blipFill>
        <p:spPr bwMode="auto">
          <a:xfrm>
            <a:off x="6156176" y="620688"/>
            <a:ext cx="1238250" cy="1514475"/>
          </a:xfrm>
          <a:prstGeom prst="rect">
            <a:avLst/>
          </a:prstGeom>
          <a:noFill/>
        </p:spPr>
      </p:pic>
      <p:sp>
        <p:nvSpPr>
          <p:cNvPr id="20483" name="AutoShape 3"/>
          <p:cNvSpPr>
            <a:spLocks noChangeArrowheads="1"/>
          </p:cNvSpPr>
          <p:nvPr/>
        </p:nvSpPr>
        <p:spPr bwMode="auto">
          <a:xfrm>
            <a:off x="3419872" y="332656"/>
            <a:ext cx="2009775" cy="300355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Arial" pitchFamily="34" charset="0"/>
                <a:cs typeface="Arial" pitchFamily="34" charset="0"/>
              </a:rPr>
              <a:t/>
            </a:r>
            <a:br>
              <a:rPr kumimoji="0" lang="uk-UA" sz="1800" b="0" i="0" u="none" strike="noStrike" cap="none" normalizeH="0" baseline="0" smtClean="0">
                <a:ln>
                  <a:noFill/>
                </a:ln>
                <a:solidFill>
                  <a:schemeClr val="tx1"/>
                </a:solidFill>
                <a:effectLst/>
                <a:latin typeface="Arial" pitchFamily="34"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0" y="1971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487" name="Rectangle 7"/>
          <p:cNvSpPr>
            <a:spLocks noChangeArrowheads="1"/>
          </p:cNvSpPr>
          <p:nvPr/>
        </p:nvSpPr>
        <p:spPr bwMode="auto">
          <a:xfrm>
            <a:off x="0" y="3486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493" name="Rectangle 13"/>
          <p:cNvSpPr>
            <a:spLocks noChangeArrowheads="1"/>
          </p:cNvSpPr>
          <p:nvPr/>
        </p:nvSpPr>
        <p:spPr bwMode="auto">
          <a:xfrm>
            <a:off x="611560" y="2132856"/>
            <a:ext cx="2792338" cy="12241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Правильні  рішення</a:t>
            </a:r>
            <a:r>
              <a:rPr kumimoji="0" lang="ru-RU"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або технічні дії</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2" name="Rectangle 12"/>
          <p:cNvSpPr>
            <a:spLocks noChangeArrowheads="1"/>
          </p:cNvSpPr>
          <p:nvPr/>
        </p:nvSpPr>
        <p:spPr bwMode="auto">
          <a:xfrm>
            <a:off x="5436096" y="2204864"/>
            <a:ext cx="3168352" cy="11521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Помилкові рішення або технічні дії</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539552" y="4365104"/>
            <a:ext cx="2880320" cy="17281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Теоретичні</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обґрунтування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правильних, згідно методики,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рішень</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1" name="Rectangle 11"/>
          <p:cNvSpPr>
            <a:spLocks noChangeArrowheads="1"/>
          </p:cNvSpPr>
          <p:nvPr/>
        </p:nvSpPr>
        <p:spPr bwMode="auto">
          <a:xfrm>
            <a:off x="5436096" y="4365104"/>
            <a:ext cx="3168352" cy="17281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Пояснення причин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помилкового</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рішення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та можливі наслідки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0" name="AutoShape 10"/>
          <p:cNvSpPr>
            <a:spLocks noChangeArrowheads="1"/>
          </p:cNvSpPr>
          <p:nvPr/>
        </p:nvSpPr>
        <p:spPr bwMode="auto">
          <a:xfrm>
            <a:off x="6732240" y="3356992"/>
            <a:ext cx="635000" cy="1008112"/>
          </a:xfrm>
          <a:prstGeom prst="downArrow">
            <a:avLst>
              <a:gd name="adj1" fmla="val 50000"/>
              <a:gd name="adj2" fmla="val 25000"/>
            </a:avLst>
          </a:prstGeom>
          <a:solidFill>
            <a:srgbClr val="FFFF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uk-UA"/>
          </a:p>
        </p:txBody>
      </p:sp>
      <p:sp>
        <p:nvSpPr>
          <p:cNvPr id="20489" name="AutoShape 9"/>
          <p:cNvSpPr>
            <a:spLocks noChangeArrowheads="1"/>
          </p:cNvSpPr>
          <p:nvPr/>
        </p:nvSpPr>
        <p:spPr bwMode="auto">
          <a:xfrm>
            <a:off x="1691680" y="3356992"/>
            <a:ext cx="652463" cy="1008112"/>
          </a:xfrm>
          <a:prstGeom prst="downArrow">
            <a:avLst>
              <a:gd name="adj1" fmla="val 50000"/>
              <a:gd name="adj2" fmla="val 25000"/>
            </a:avLst>
          </a:prstGeom>
          <a:solidFill>
            <a:srgbClr val="FFFF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uk-UA"/>
          </a:p>
        </p:txBody>
      </p:sp>
      <p:sp>
        <p:nvSpPr>
          <p:cNvPr id="2049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20495"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800" b="0" i="0" u="none" strike="noStrike" cap="none" normalizeH="0" baseline="0" smtClean="0">
                <a:ln>
                  <a:noFill/>
                </a:ln>
                <a:solidFill>
                  <a:schemeClr val="tx1"/>
                </a:solidFill>
                <a:effectLst/>
                <a:latin typeface="Arial" pitchFamily="34" charset="0"/>
                <a:cs typeface="Arial" pitchFamily="34" charset="0"/>
              </a:rPr>
              <a:t/>
            </a:r>
            <a:br>
              <a:rPr kumimoji="0" lang="uk-UA" sz="800" b="0" i="0" u="none" strike="noStrike" cap="none" normalizeH="0" baseline="0" smtClean="0">
                <a:ln>
                  <a:noFill/>
                </a:ln>
                <a:solidFill>
                  <a:schemeClr val="tx1"/>
                </a:solidFill>
                <a:effectLst/>
                <a:latin typeface="Arial" pitchFamily="34"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496" name="Rectangle 1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2049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cs typeface="Arial" pitchFamily="34" charset="0"/>
              </a:rPr>
              <a:t>                                               </a:t>
            </a:r>
            <a:endParaRPr kumimoji="0" lang="uk-U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8" descr="C:\Users\Светлана\Desktop\ФОН СЛАЙДА\15.jpg"/>
          <p:cNvPicPr>
            <a:picLocks noChangeAspect="1" noChangeArrowheads="1"/>
          </p:cNvPicPr>
          <p:nvPr/>
        </p:nvPicPr>
        <p:blipFill>
          <a:blip r:embed="rId2" cstate="email">
            <a:lum bright="10000"/>
          </a:blip>
          <a:srcRect/>
          <a:stretch>
            <a:fillRect/>
          </a:stretch>
        </p:blipFill>
        <p:spPr bwMode="auto">
          <a:xfrm>
            <a:off x="0" y="0"/>
            <a:ext cx="9144000" cy="6858000"/>
          </a:xfrm>
          <a:prstGeom prst="rect">
            <a:avLst/>
          </a:prstGeom>
          <a:noFill/>
        </p:spPr>
      </p:pic>
      <p:pic>
        <p:nvPicPr>
          <p:cNvPr id="19468" name="Picture 12" descr="MC900088810[1]"/>
          <p:cNvPicPr>
            <a:picLocks noChangeAspect="1" noChangeArrowheads="1"/>
          </p:cNvPicPr>
          <p:nvPr/>
        </p:nvPicPr>
        <p:blipFill>
          <a:blip r:embed="rId3" cstate="email"/>
          <a:srcRect/>
          <a:stretch>
            <a:fillRect/>
          </a:stretch>
        </p:blipFill>
        <p:spPr bwMode="auto">
          <a:xfrm>
            <a:off x="3779912" y="548680"/>
            <a:ext cx="1728192" cy="1152128"/>
          </a:xfrm>
          <a:prstGeom prst="rect">
            <a:avLst/>
          </a:prstGeom>
          <a:noFill/>
        </p:spPr>
      </p:pic>
      <p:pic>
        <p:nvPicPr>
          <p:cNvPr id="19462" name="Picture 6" descr="MC900079259[1]"/>
          <p:cNvPicPr>
            <a:picLocks noChangeAspect="1" noChangeArrowheads="1"/>
          </p:cNvPicPr>
          <p:nvPr/>
        </p:nvPicPr>
        <p:blipFill>
          <a:blip r:embed="rId4" cstate="email"/>
          <a:srcRect/>
          <a:stretch>
            <a:fillRect/>
          </a:stretch>
        </p:blipFill>
        <p:spPr bwMode="auto">
          <a:xfrm>
            <a:off x="3707904" y="2060848"/>
            <a:ext cx="1781175" cy="1009650"/>
          </a:xfrm>
          <a:prstGeom prst="rect">
            <a:avLst/>
          </a:prstGeom>
          <a:noFill/>
        </p:spPr>
      </p:pic>
      <p:pic>
        <p:nvPicPr>
          <p:cNvPr id="19459" name="Picture 3" descr="MC900440201[1]"/>
          <p:cNvPicPr>
            <a:picLocks noChangeAspect="1" noChangeArrowheads="1"/>
          </p:cNvPicPr>
          <p:nvPr/>
        </p:nvPicPr>
        <p:blipFill>
          <a:blip r:embed="rId5" cstate="email"/>
          <a:srcRect/>
          <a:stretch>
            <a:fillRect/>
          </a:stretch>
        </p:blipFill>
        <p:spPr bwMode="auto">
          <a:xfrm>
            <a:off x="6804248" y="4725144"/>
            <a:ext cx="1800200" cy="1728192"/>
          </a:xfrm>
          <a:prstGeom prst="rect">
            <a:avLst/>
          </a:prstGeom>
          <a:noFill/>
        </p:spPr>
      </p:pic>
      <p:pic>
        <p:nvPicPr>
          <p:cNvPr id="19458" name="Picture 2" descr="MC900440203[1]"/>
          <p:cNvPicPr>
            <a:picLocks noChangeAspect="1" noChangeArrowheads="1"/>
          </p:cNvPicPr>
          <p:nvPr/>
        </p:nvPicPr>
        <p:blipFill>
          <a:blip r:embed="rId6" cstate="email"/>
          <a:srcRect/>
          <a:stretch>
            <a:fillRect/>
          </a:stretch>
        </p:blipFill>
        <p:spPr bwMode="auto">
          <a:xfrm>
            <a:off x="5940152" y="2780928"/>
            <a:ext cx="1800200" cy="1933947"/>
          </a:xfrm>
          <a:prstGeom prst="rect">
            <a:avLst/>
          </a:prstGeom>
          <a:noFill/>
        </p:spPr>
      </p:pic>
      <p:sp>
        <p:nvSpPr>
          <p:cNvPr id="19464" name="Rectangle 8"/>
          <p:cNvSpPr>
            <a:spLocks noChangeArrowheads="1"/>
          </p:cNvSpPr>
          <p:nvPr/>
        </p:nvSpPr>
        <p:spPr bwMode="auto">
          <a:xfrm>
            <a:off x="611560" y="764704"/>
            <a:ext cx="2880320" cy="18722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Перехід до практичного виконання,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вдосконалення вмінь та навичок</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5" name="Rectangle 9"/>
          <p:cNvSpPr>
            <a:spLocks noChangeArrowheads="1"/>
          </p:cNvSpPr>
          <p:nvPr/>
        </p:nvSpPr>
        <p:spPr bwMode="auto">
          <a:xfrm>
            <a:off x="5724128" y="764704"/>
            <a:ext cx="2808312" cy="18722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Відмова в подальшому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від таких дій</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(практичного виконання</a:t>
            </a:r>
            <a:r>
              <a:rPr kumimoji="0" lang="uk-UA" sz="1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Rectangle 4"/>
          <p:cNvSpPr>
            <a:spLocks noChangeArrowheads="1"/>
          </p:cNvSpPr>
          <p:nvPr/>
        </p:nvSpPr>
        <p:spPr bwMode="auto">
          <a:xfrm>
            <a:off x="539552" y="3284984"/>
            <a:ext cx="2088232" cy="24482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Виправлення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помилок,</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техніки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виконання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вправ</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3563888" y="3284984"/>
            <a:ext cx="2088231" cy="24709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Контроль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за п</a:t>
            </a:r>
            <a:r>
              <a:rPr kumimoji="0" lang="ru-RU" sz="2000" b="1"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р</a:t>
            </a:r>
            <a:r>
              <a:rPr kumimoji="0" lang="uk-UA" sz="2000" b="1"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авильним</a:t>
            </a: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в</a:t>
            </a: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и</a:t>
            </a: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конанням</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рішень,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тренування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6" name="AutoShape 10"/>
          <p:cNvSpPr>
            <a:spLocks noChangeArrowheads="1"/>
          </p:cNvSpPr>
          <p:nvPr/>
        </p:nvSpPr>
        <p:spPr bwMode="auto">
          <a:xfrm>
            <a:off x="6516216" y="332656"/>
            <a:ext cx="635000" cy="431800"/>
          </a:xfrm>
          <a:prstGeom prst="downArrow">
            <a:avLst>
              <a:gd name="adj1" fmla="val 50000"/>
              <a:gd name="adj2" fmla="val 25000"/>
            </a:avLst>
          </a:prstGeom>
          <a:solidFill>
            <a:srgbClr val="FFFF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uk-UA"/>
          </a:p>
        </p:txBody>
      </p:sp>
      <p:sp>
        <p:nvSpPr>
          <p:cNvPr id="19463" name="AutoShape 7"/>
          <p:cNvSpPr>
            <a:spLocks noChangeArrowheads="1"/>
          </p:cNvSpPr>
          <p:nvPr/>
        </p:nvSpPr>
        <p:spPr bwMode="auto">
          <a:xfrm>
            <a:off x="1691680" y="332656"/>
            <a:ext cx="652463" cy="431800"/>
          </a:xfrm>
          <a:prstGeom prst="downArrow">
            <a:avLst>
              <a:gd name="adj1" fmla="val 50000"/>
              <a:gd name="adj2" fmla="val 25000"/>
            </a:avLst>
          </a:prstGeom>
          <a:solidFill>
            <a:srgbClr val="FFFF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uk-UA"/>
          </a:p>
        </p:txBody>
      </p:sp>
      <p:sp>
        <p:nvSpPr>
          <p:cNvPr id="19467" name="AutoShape 11"/>
          <p:cNvSpPr>
            <a:spLocks noChangeArrowheads="1"/>
          </p:cNvSpPr>
          <p:nvPr/>
        </p:nvSpPr>
        <p:spPr bwMode="auto">
          <a:xfrm>
            <a:off x="2627784" y="3356992"/>
            <a:ext cx="904875" cy="2036762"/>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9469" name="Rectangle 13"/>
          <p:cNvSpPr>
            <a:spLocks noChangeArrowheads="1"/>
          </p:cNvSpPr>
          <p:nvPr/>
        </p:nvSpPr>
        <p:spPr bwMode="auto">
          <a:xfrm>
            <a:off x="0" y="0"/>
            <a:ext cx="9144000" cy="45720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0" name="Rectangle 14"/>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
        <p:nvSpPr>
          <p:cNvPr id="19471" name="Rectangle 15"/>
          <p:cNvSpPr>
            <a:spLocks noChangeArrowheads="1"/>
          </p:cNvSpPr>
          <p:nvPr/>
        </p:nvSpPr>
        <p:spPr bwMode="auto">
          <a:xfrm>
            <a:off x="0" y="1752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2" name="Rectangle 16"/>
          <p:cNvSpPr>
            <a:spLocks noChangeArrowheads="1"/>
          </p:cNvSpPr>
          <p:nvPr/>
        </p:nvSpPr>
        <p:spPr bwMode="auto">
          <a:xfrm>
            <a:off x="0" y="2762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800" b="0" i="0" u="none" strike="noStrike" cap="none" normalizeH="0" baseline="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3" name="Rectangle 17"/>
          <p:cNvSpPr>
            <a:spLocks noChangeArrowheads="1"/>
          </p:cNvSpPr>
          <p:nvPr/>
        </p:nvSpPr>
        <p:spPr bwMode="auto">
          <a:xfrm>
            <a:off x="0" y="3219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4" name="Rectangle 18"/>
          <p:cNvSpPr>
            <a:spLocks noChangeArrowheads="1"/>
          </p:cNvSpPr>
          <p:nvPr/>
        </p:nvSpPr>
        <p:spPr bwMode="auto">
          <a:xfrm>
            <a:off x="0" y="450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5" name="Rectangle 19"/>
          <p:cNvSpPr>
            <a:spLocks noChangeArrowheads="1"/>
          </p:cNvSpPr>
          <p:nvPr/>
        </p:nvSpPr>
        <p:spPr bwMode="auto">
          <a:xfrm>
            <a:off x="0" y="5791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800" b="0" i="0" u="none" strike="noStrike" cap="none" normalizeH="0" baseline="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9476" name="Rectangle 20"/>
          <p:cNvSpPr>
            <a:spLocks noChangeArrowheads="1"/>
          </p:cNvSpPr>
          <p:nvPr/>
        </p:nvSpPr>
        <p:spPr bwMode="auto">
          <a:xfrm>
            <a:off x="0" y="624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Светлана\Desktop\ФОН СЛАЙДА\41.jpg"/>
          <p:cNvPicPr>
            <a:picLocks noChangeAspect="1" noChangeArrowheads="1"/>
          </p:cNvPicPr>
          <p:nvPr/>
        </p:nvPicPr>
        <p:blipFill>
          <a:blip r:embed="rId2" cstate="email">
            <a:duotone>
              <a:schemeClr val="accent2">
                <a:shade val="45000"/>
                <a:satMod val="135000"/>
              </a:schemeClr>
              <a:prstClr val="white"/>
            </a:duotone>
          </a:blip>
          <a:srcRect/>
          <a:stretch>
            <a:fillRect/>
          </a:stretch>
        </p:blipFill>
        <p:spPr bwMode="auto">
          <a:xfrm>
            <a:off x="0" y="0"/>
            <a:ext cx="9144000" cy="6858000"/>
          </a:xfrm>
          <a:prstGeom prst="rect">
            <a:avLst/>
          </a:prstGeom>
          <a:noFill/>
        </p:spPr>
      </p:pic>
      <p:pic>
        <p:nvPicPr>
          <p:cNvPr id="3075" name="Picture 3" descr="C:\Users\Светлана\Desktop\ФОН СЛАЙДА\45.png"/>
          <p:cNvPicPr>
            <a:picLocks noChangeAspect="1" noChangeArrowheads="1"/>
          </p:cNvPicPr>
          <p:nvPr/>
        </p:nvPicPr>
        <p:blipFill>
          <a:blip r:embed="rId3" cstate="email"/>
          <a:srcRect/>
          <a:stretch>
            <a:fillRect/>
          </a:stretch>
        </p:blipFill>
        <p:spPr bwMode="auto">
          <a:xfrm>
            <a:off x="4860033" y="332656"/>
            <a:ext cx="4283968" cy="6264696"/>
          </a:xfrm>
          <a:prstGeom prst="rect">
            <a:avLst/>
          </a:prstGeom>
          <a:noFill/>
        </p:spPr>
      </p:pic>
      <p:pic>
        <p:nvPicPr>
          <p:cNvPr id="3074" name="Picture 2" descr="C:\Users\Светлана\Desktop\ФОН СЛАЙДА\Platon.jpg"/>
          <p:cNvPicPr>
            <a:picLocks noChangeAspect="1" noChangeArrowheads="1"/>
          </p:cNvPicPr>
          <p:nvPr/>
        </p:nvPicPr>
        <p:blipFill>
          <a:blip r:embed="rId4" cstate="email"/>
          <a:srcRect/>
          <a:stretch>
            <a:fillRect/>
          </a:stretch>
        </p:blipFill>
        <p:spPr bwMode="auto">
          <a:xfrm>
            <a:off x="179512" y="476672"/>
            <a:ext cx="4608512" cy="5616624"/>
          </a:xfrm>
          <a:prstGeom prst="rect">
            <a:avLst/>
          </a:prstGeom>
          <a:noFill/>
        </p:spPr>
      </p:pic>
      <p:sp>
        <p:nvSpPr>
          <p:cNvPr id="3" name="TextBox 2"/>
          <p:cNvSpPr txBox="1"/>
          <p:nvPr/>
        </p:nvSpPr>
        <p:spPr>
          <a:xfrm>
            <a:off x="5004048" y="908720"/>
            <a:ext cx="3469219" cy="5078313"/>
          </a:xfrm>
          <a:prstGeom prst="rect">
            <a:avLst/>
          </a:prstGeom>
          <a:noFill/>
        </p:spPr>
        <p:txBody>
          <a:bodyPr wrap="none" rtlCol="0">
            <a:spAutoFit/>
          </a:bodyPr>
          <a:lstStyle/>
          <a:p>
            <a:pPr algn="ctr"/>
            <a:r>
              <a:rPr lang="uk-UA" sz="5400" b="1" dirty="0" smtClean="0">
                <a:latin typeface="Monotype Corsiva" pitchFamily="66" charset="0"/>
              </a:rPr>
              <a:t>"</a:t>
            </a:r>
            <a:r>
              <a:rPr lang="uk-UA" sz="5400" b="1" dirty="0" err="1" smtClean="0">
                <a:latin typeface="Monotype Corsiva" pitchFamily="66" charset="0"/>
              </a:rPr>
              <a:t>...Усе</a:t>
            </a:r>
            <a:r>
              <a:rPr lang="uk-UA" sz="5400" b="1" dirty="0" smtClean="0">
                <a:latin typeface="Monotype Corsiva" pitchFamily="66" charset="0"/>
              </a:rPr>
              <a:t>, що </a:t>
            </a:r>
          </a:p>
          <a:p>
            <a:pPr algn="ctr"/>
            <a:r>
              <a:rPr lang="uk-UA" sz="5400" b="1" dirty="0" smtClean="0">
                <a:latin typeface="Monotype Corsiva" pitchFamily="66" charset="0"/>
              </a:rPr>
              <a:t>викликає </a:t>
            </a:r>
          </a:p>
          <a:p>
            <a:pPr algn="ctr"/>
            <a:r>
              <a:rPr lang="uk-UA" sz="5400" b="1" dirty="0" smtClean="0">
                <a:latin typeface="Monotype Corsiva" pitchFamily="66" charset="0"/>
              </a:rPr>
              <a:t>перехід </a:t>
            </a:r>
          </a:p>
          <a:p>
            <a:pPr algn="ctr"/>
            <a:r>
              <a:rPr lang="uk-UA" sz="5400" b="1" dirty="0" smtClean="0">
                <a:latin typeface="Monotype Corsiva" pitchFamily="66" charset="0"/>
              </a:rPr>
              <a:t>з небуття</a:t>
            </a:r>
          </a:p>
          <a:p>
            <a:pPr algn="ctr"/>
            <a:r>
              <a:rPr lang="uk-UA" sz="5400" b="1" dirty="0" smtClean="0">
                <a:latin typeface="Monotype Corsiva" pitchFamily="66" charset="0"/>
              </a:rPr>
              <a:t> у </a:t>
            </a:r>
            <a:r>
              <a:rPr lang="uk-UA" sz="5400" b="1" dirty="0" err="1" smtClean="0">
                <a:latin typeface="Monotype Corsiva" pitchFamily="66" charset="0"/>
              </a:rPr>
              <a:t>буття-</a:t>
            </a:r>
            <a:endParaRPr lang="uk-UA" sz="5400" b="1" dirty="0" smtClean="0">
              <a:latin typeface="Monotype Corsiva" pitchFamily="66" charset="0"/>
            </a:endParaRPr>
          </a:p>
          <a:p>
            <a:pPr algn="ctr"/>
            <a:r>
              <a:rPr lang="uk-UA" sz="5400" b="1" dirty="0" smtClean="0">
                <a:latin typeface="Monotype Corsiva" pitchFamily="66" charset="0"/>
              </a:rPr>
              <a:t>творчість..."</a:t>
            </a:r>
            <a:endParaRPr lang="uk-UA" sz="5400" b="1" dirty="0">
              <a:latin typeface="Monotype Corsiva"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8" descr="C:\Users\Светлана\Desktop\ФОН СЛАЙДА\15.jpg"/>
          <p:cNvPicPr>
            <a:picLocks noChangeAspect="1" noChangeArrowheads="1"/>
          </p:cNvPicPr>
          <p:nvPr/>
        </p:nvPicPr>
        <p:blipFill>
          <a:blip r:embed="rId2" cstate="email">
            <a:lum bright="10000"/>
          </a:blip>
          <a:srcRect/>
          <a:stretch>
            <a:fillRect/>
          </a:stretch>
        </p:blipFill>
        <p:spPr bwMode="auto">
          <a:xfrm>
            <a:off x="0" y="0"/>
            <a:ext cx="9144000" cy="6858000"/>
          </a:xfrm>
          <a:prstGeom prst="rect">
            <a:avLst/>
          </a:prstGeom>
          <a:noFill/>
        </p:spPr>
      </p:pic>
      <p:pic>
        <p:nvPicPr>
          <p:cNvPr id="18440" name="Picture 8" descr="MC900439810[1]"/>
          <p:cNvPicPr>
            <a:picLocks noChangeAspect="1" noChangeArrowheads="1"/>
          </p:cNvPicPr>
          <p:nvPr/>
        </p:nvPicPr>
        <p:blipFill>
          <a:blip r:embed="rId3" cstate="email"/>
          <a:srcRect/>
          <a:stretch>
            <a:fillRect/>
          </a:stretch>
        </p:blipFill>
        <p:spPr bwMode="auto">
          <a:xfrm>
            <a:off x="1907704" y="980728"/>
            <a:ext cx="1512168" cy="1263774"/>
          </a:xfrm>
          <a:prstGeom prst="rect">
            <a:avLst/>
          </a:prstGeom>
          <a:noFill/>
        </p:spPr>
      </p:pic>
      <p:pic>
        <p:nvPicPr>
          <p:cNvPr id="18439" name="Picture 7" descr="MM900295251[1]"/>
          <p:cNvPicPr>
            <a:picLocks noChangeAspect="1" noChangeArrowheads="1" noCrop="1"/>
          </p:cNvPicPr>
          <p:nvPr/>
        </p:nvPicPr>
        <p:blipFill>
          <a:blip r:embed="rId4" cstate="email"/>
          <a:srcRect/>
          <a:stretch>
            <a:fillRect/>
          </a:stretch>
        </p:blipFill>
        <p:spPr bwMode="auto">
          <a:xfrm>
            <a:off x="6110978" y="1052736"/>
            <a:ext cx="1313164" cy="1224136"/>
          </a:xfrm>
          <a:prstGeom prst="rect">
            <a:avLst/>
          </a:prstGeom>
          <a:noFill/>
        </p:spPr>
      </p:pic>
      <p:pic>
        <p:nvPicPr>
          <p:cNvPr id="18438" name="Picture 6" descr="MC900213297[1]"/>
          <p:cNvPicPr>
            <a:picLocks noChangeAspect="1" noChangeArrowheads="1"/>
          </p:cNvPicPr>
          <p:nvPr/>
        </p:nvPicPr>
        <p:blipFill>
          <a:blip r:embed="rId5" cstate="email"/>
          <a:srcRect/>
          <a:stretch>
            <a:fillRect/>
          </a:stretch>
        </p:blipFill>
        <p:spPr bwMode="auto">
          <a:xfrm>
            <a:off x="2051720" y="2492896"/>
            <a:ext cx="1080120" cy="1458162"/>
          </a:xfrm>
          <a:prstGeom prst="rect">
            <a:avLst/>
          </a:prstGeom>
          <a:noFill/>
        </p:spPr>
      </p:pic>
      <p:pic>
        <p:nvPicPr>
          <p:cNvPr id="18437" name="Picture 5" descr="MC900436079[1]"/>
          <p:cNvPicPr>
            <a:picLocks noChangeAspect="1" noChangeArrowheads="1"/>
          </p:cNvPicPr>
          <p:nvPr/>
        </p:nvPicPr>
        <p:blipFill>
          <a:blip r:embed="rId6" cstate="email"/>
          <a:srcRect/>
          <a:stretch>
            <a:fillRect/>
          </a:stretch>
        </p:blipFill>
        <p:spPr bwMode="auto">
          <a:xfrm>
            <a:off x="6012160" y="2348880"/>
            <a:ext cx="1431032" cy="1152128"/>
          </a:xfrm>
          <a:prstGeom prst="rect">
            <a:avLst/>
          </a:prstGeom>
          <a:noFill/>
        </p:spPr>
      </p:pic>
      <p:pic>
        <p:nvPicPr>
          <p:cNvPr id="18436" name="Picture 4" descr="MC900434599[1]"/>
          <p:cNvPicPr>
            <a:picLocks noChangeAspect="1" noChangeArrowheads="1"/>
          </p:cNvPicPr>
          <p:nvPr/>
        </p:nvPicPr>
        <p:blipFill>
          <a:blip r:embed="rId7" cstate="email"/>
          <a:srcRect/>
          <a:stretch>
            <a:fillRect/>
          </a:stretch>
        </p:blipFill>
        <p:spPr bwMode="auto">
          <a:xfrm>
            <a:off x="2051720" y="3933056"/>
            <a:ext cx="1152128" cy="1396955"/>
          </a:xfrm>
          <a:prstGeom prst="rect">
            <a:avLst/>
          </a:prstGeom>
          <a:noFill/>
        </p:spPr>
      </p:pic>
      <p:pic>
        <p:nvPicPr>
          <p:cNvPr id="18435" name="Picture 3" descr="MC900332878[1]"/>
          <p:cNvPicPr>
            <a:picLocks noChangeAspect="1" noChangeArrowheads="1"/>
          </p:cNvPicPr>
          <p:nvPr/>
        </p:nvPicPr>
        <p:blipFill>
          <a:blip r:embed="rId8" cstate="email"/>
          <a:srcRect/>
          <a:stretch>
            <a:fillRect/>
          </a:stretch>
        </p:blipFill>
        <p:spPr bwMode="auto">
          <a:xfrm>
            <a:off x="6084168" y="3645024"/>
            <a:ext cx="1008112" cy="1296144"/>
          </a:xfrm>
          <a:prstGeom prst="rect">
            <a:avLst/>
          </a:prstGeom>
          <a:noFill/>
        </p:spPr>
      </p:pic>
      <p:pic>
        <p:nvPicPr>
          <p:cNvPr id="18434" name="Picture 2" descr="MC900318784[1]"/>
          <p:cNvPicPr>
            <a:picLocks noChangeAspect="1" noChangeArrowheads="1"/>
          </p:cNvPicPr>
          <p:nvPr/>
        </p:nvPicPr>
        <p:blipFill>
          <a:blip r:embed="rId9" cstate="email"/>
          <a:srcRect/>
          <a:stretch>
            <a:fillRect/>
          </a:stretch>
        </p:blipFill>
        <p:spPr bwMode="auto">
          <a:xfrm>
            <a:off x="1835696" y="5301208"/>
            <a:ext cx="1296144" cy="1269511"/>
          </a:xfrm>
          <a:prstGeom prst="rect">
            <a:avLst/>
          </a:prstGeom>
          <a:noFill/>
        </p:spPr>
      </p:pic>
      <p:sp>
        <p:nvSpPr>
          <p:cNvPr id="18442" name="AutoShape 10"/>
          <p:cNvSpPr>
            <a:spLocks/>
          </p:cNvSpPr>
          <p:nvPr/>
        </p:nvSpPr>
        <p:spPr bwMode="auto">
          <a:xfrm>
            <a:off x="3563888" y="1484784"/>
            <a:ext cx="432048" cy="4968552"/>
          </a:xfrm>
          <a:prstGeom prst="rightBrace">
            <a:avLst>
              <a:gd name="adj1" fmla="val 145513"/>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441" name="AutoShape 9"/>
          <p:cNvSpPr>
            <a:spLocks/>
          </p:cNvSpPr>
          <p:nvPr/>
        </p:nvSpPr>
        <p:spPr bwMode="auto">
          <a:xfrm>
            <a:off x="5220072" y="1556792"/>
            <a:ext cx="288032" cy="4756398"/>
          </a:xfrm>
          <a:prstGeom prst="leftBrace">
            <a:avLst>
              <a:gd name="adj1" fmla="val 236458"/>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uk-UA"/>
          </a:p>
        </p:txBody>
      </p:sp>
      <p:sp>
        <p:nvSpPr>
          <p:cNvPr id="18443" name="AutoShape 11"/>
          <p:cNvSpPr>
            <a:spLocks noChangeArrowheads="1"/>
          </p:cNvSpPr>
          <p:nvPr/>
        </p:nvSpPr>
        <p:spPr bwMode="auto">
          <a:xfrm>
            <a:off x="3995936" y="1412776"/>
            <a:ext cx="1214438" cy="3487738"/>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uk-UA"/>
          </a:p>
        </p:txBody>
      </p:sp>
      <p:sp>
        <p:nvSpPr>
          <p:cNvPr id="18444" name="Rectangle 12"/>
          <p:cNvSpPr>
            <a:spLocks noChangeArrowheads="1"/>
          </p:cNvSpPr>
          <p:nvPr/>
        </p:nvSpPr>
        <p:spPr bwMode="auto">
          <a:xfrm>
            <a:off x="2267744" y="255657"/>
            <a:ext cx="50405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8445" name="Rectangle 1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chemeClr val="tx1"/>
                </a:solidFill>
                <a:effectLst/>
                <a:latin typeface="Arial" pitchFamily="34" charset="0"/>
                <a:cs typeface="Arial" pitchFamily="34" charset="0"/>
              </a:rPr>
              <a:t/>
            </a:r>
            <a:br>
              <a:rPr kumimoji="0" lang="uk-UA" sz="1800" b="0" i="0" u="none" strike="noStrike" cap="none" normalizeH="0" baseline="0" smtClean="0">
                <a:ln>
                  <a:noFill/>
                </a:ln>
                <a:solidFill>
                  <a:schemeClr val="tx1"/>
                </a:solidFill>
                <a:effectLst/>
                <a:latin typeface="Arial" pitchFamily="34" charset="0"/>
                <a:cs typeface="Arial" pitchFamily="34" charset="0"/>
              </a:rPr>
            </a:br>
            <a:endParaRPr kumimoji="0" lang="uk-U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8446" name="Rectangle 14"/>
          <p:cNvSpPr>
            <a:spLocks noChangeArrowheads="1"/>
          </p:cNvSpPr>
          <p:nvPr/>
        </p:nvSpPr>
        <p:spPr bwMode="auto">
          <a:xfrm>
            <a:off x="683568" y="1645060"/>
            <a:ext cx="11521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mj-lt"/>
                <a:ea typeface="Times New Roman" pitchFamily="18" charset="0"/>
                <a:cs typeface="Arial" pitchFamily="34" charset="0"/>
              </a:rPr>
              <a:t>удари</a:t>
            </a:r>
            <a:endParaRPr kumimoji="0" lang="uk-UA" sz="2400" b="1" i="0" u="none" strike="noStrike" cap="none" normalizeH="0" baseline="0" dirty="0" smtClean="0">
              <a:ln>
                <a:noFill/>
              </a:ln>
              <a:solidFill>
                <a:schemeClr val="tx1"/>
              </a:solidFill>
              <a:effectLst/>
              <a:latin typeface="+mj-lt"/>
              <a:cs typeface="Arial" pitchFamily="34" charset="0"/>
            </a:endParaRPr>
          </a:p>
        </p:txBody>
      </p:sp>
      <p:sp>
        <p:nvSpPr>
          <p:cNvPr id="18447" name="Rectangle 15"/>
          <p:cNvSpPr>
            <a:spLocks noChangeArrowheads="1"/>
          </p:cNvSpPr>
          <p:nvPr/>
        </p:nvSpPr>
        <p:spPr bwMode="auto">
          <a:xfrm>
            <a:off x="0" y="1504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8448" name="Rectangle 16"/>
          <p:cNvSpPr>
            <a:spLocks noChangeArrowheads="1"/>
          </p:cNvSpPr>
          <p:nvPr/>
        </p:nvSpPr>
        <p:spPr bwMode="auto">
          <a:xfrm rot="10800000" flipV="1">
            <a:off x="179512" y="2501604"/>
            <a:ext cx="172819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sz="2400" b="1" dirty="0" smtClean="0">
                <a:ea typeface="Times New Roman" pitchFamily="18" charset="0"/>
                <a:cs typeface="Arial" pitchFamily="34" charset="0"/>
              </a:rPr>
              <a:t>в</a:t>
            </a:r>
            <a:r>
              <a:rPr kumimoji="0" lang="uk-UA" sz="2400" b="1" i="0" u="none" strike="noStrike" cap="none" normalizeH="0" baseline="0" dirty="0" smtClean="0">
                <a:ln>
                  <a:noFill/>
                </a:ln>
                <a:solidFill>
                  <a:schemeClr val="tx1"/>
                </a:solidFill>
                <a:effectLst/>
                <a:ea typeface="Times New Roman" pitchFamily="18" charset="0"/>
                <a:cs typeface="Arial" pitchFamily="34" charset="0"/>
              </a:rPr>
              <a:t>ерхня подача</a:t>
            </a:r>
            <a:endParaRPr kumimoji="0" lang="uk-UA" sz="2400" b="1" i="0" u="none" strike="noStrike" cap="none" normalizeH="0" baseline="0" dirty="0" smtClean="0">
              <a:ln>
                <a:noFill/>
              </a:ln>
              <a:solidFill>
                <a:schemeClr val="tx1"/>
              </a:solidFill>
              <a:effectLst/>
              <a:cs typeface="Arial" pitchFamily="34" charset="0"/>
            </a:endParaRPr>
          </a:p>
        </p:txBody>
      </p:sp>
      <p:sp>
        <p:nvSpPr>
          <p:cNvPr id="18449" name="Rectangle 17"/>
          <p:cNvSpPr>
            <a:spLocks noChangeArrowheads="1"/>
          </p:cNvSpPr>
          <p:nvPr/>
        </p:nvSpPr>
        <p:spPr bwMode="auto">
          <a:xfrm>
            <a:off x="0" y="3581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0" name="Rectangle 18"/>
          <p:cNvSpPr>
            <a:spLocks noChangeArrowheads="1"/>
          </p:cNvSpPr>
          <p:nvPr/>
        </p:nvSpPr>
        <p:spPr bwMode="auto">
          <a:xfrm rot="10800000" flipV="1">
            <a:off x="395536" y="4193117"/>
            <a:ext cx="15121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ea typeface="Times New Roman" pitchFamily="18" charset="0"/>
                <a:cs typeface="Arial" pitchFamily="34" charset="0"/>
              </a:rPr>
              <a:t>ведення</a:t>
            </a:r>
            <a:endParaRPr kumimoji="0" lang="uk-UA" sz="2400" b="1" i="0" u="none" strike="noStrike" cap="none" normalizeH="0" baseline="0" dirty="0" smtClean="0">
              <a:ln>
                <a:noFill/>
              </a:ln>
              <a:solidFill>
                <a:schemeClr val="tx1"/>
              </a:solidFill>
              <a:effectLst/>
              <a:cs typeface="Arial" pitchFamily="34" charset="0"/>
            </a:endParaRPr>
          </a:p>
        </p:txBody>
      </p:sp>
      <p:sp>
        <p:nvSpPr>
          <p:cNvPr id="18451" name="Rectangle 19"/>
          <p:cNvSpPr>
            <a:spLocks noChangeArrowheads="1"/>
          </p:cNvSpPr>
          <p:nvPr/>
        </p:nvSpPr>
        <p:spPr bwMode="auto">
          <a:xfrm>
            <a:off x="0" y="545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3" name="Rectangle 21"/>
          <p:cNvSpPr>
            <a:spLocks noChangeArrowheads="1"/>
          </p:cNvSpPr>
          <p:nvPr/>
        </p:nvSpPr>
        <p:spPr bwMode="auto">
          <a:xfrm>
            <a:off x="0" y="7410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18454" name="Rectangle 22"/>
          <p:cNvSpPr>
            <a:spLocks noChangeArrowheads="1"/>
          </p:cNvSpPr>
          <p:nvPr/>
        </p:nvSpPr>
        <p:spPr bwMode="auto">
          <a:xfrm>
            <a:off x="251520" y="5435436"/>
            <a:ext cx="15121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ea typeface="Times New Roman" pitchFamily="18" charset="0"/>
                <a:cs typeface="Arial" pitchFamily="34" charset="0"/>
              </a:rPr>
              <a:t>подача</a:t>
            </a:r>
            <a:r>
              <a:rPr kumimoji="0" lang="uk-UA" sz="2400" b="1" i="0" u="none" strike="noStrike" cap="none" normalizeH="0" dirty="0" smtClean="0">
                <a:ln>
                  <a:noFill/>
                </a:ln>
                <a:solidFill>
                  <a:schemeClr val="tx1"/>
                </a:solidFill>
                <a:effectLst/>
                <a:ea typeface="Times New Roman" pitchFamily="18" charset="0"/>
                <a:cs typeface="Arial" pitchFamily="34" charset="0"/>
              </a:rPr>
              <a:t>   знизу</a:t>
            </a:r>
            <a:endParaRPr kumimoji="0" lang="uk-UA" sz="2400" b="1" i="0" u="none" strike="noStrike" cap="none" normalizeH="0" baseline="0" dirty="0" smtClean="0">
              <a:ln>
                <a:noFill/>
              </a:ln>
              <a:solidFill>
                <a:schemeClr val="tx1"/>
              </a:solidFill>
              <a:effectLst/>
              <a:cs typeface="Arial" pitchFamily="34" charset="0"/>
            </a:endParaRPr>
          </a:p>
        </p:txBody>
      </p:sp>
      <p:pic>
        <p:nvPicPr>
          <p:cNvPr id="18455" name="Picture 23" descr="MC900444601[1]"/>
          <p:cNvPicPr>
            <a:picLocks noChangeAspect="1" noChangeArrowheads="1"/>
          </p:cNvPicPr>
          <p:nvPr/>
        </p:nvPicPr>
        <p:blipFill>
          <a:blip r:embed="rId10" cstate="email"/>
          <a:srcRect/>
          <a:stretch>
            <a:fillRect/>
          </a:stretch>
        </p:blipFill>
        <p:spPr bwMode="auto">
          <a:xfrm>
            <a:off x="5940152" y="5085184"/>
            <a:ext cx="1728192" cy="1178049"/>
          </a:xfrm>
          <a:prstGeom prst="rect">
            <a:avLst/>
          </a:prstGeom>
          <a:noFill/>
          <a:ln w="9525">
            <a:noFill/>
            <a:miter lim="800000"/>
            <a:headEnd/>
            <a:tailEnd/>
          </a:ln>
        </p:spPr>
      </p:pic>
      <p:sp>
        <p:nvSpPr>
          <p:cNvPr id="25" name="Прямоугольник 24"/>
          <p:cNvSpPr/>
          <p:nvPr/>
        </p:nvSpPr>
        <p:spPr>
          <a:xfrm>
            <a:off x="7617364" y="5085184"/>
            <a:ext cx="1347124" cy="830997"/>
          </a:xfrm>
          <a:prstGeom prst="rect">
            <a:avLst/>
          </a:prstGeom>
        </p:spPr>
        <p:txBody>
          <a:bodyPr wrap="square">
            <a:spAutoFit/>
          </a:bodyPr>
          <a:lstStyle/>
          <a:p>
            <a:pPr algn="ctr"/>
            <a:r>
              <a:rPr lang="uk-UA" sz="2400" b="1" dirty="0" smtClean="0"/>
              <a:t>удар головою</a:t>
            </a:r>
            <a:endParaRPr lang="uk-UA" sz="2400" b="1" dirty="0"/>
          </a:p>
        </p:txBody>
      </p:sp>
      <p:sp>
        <p:nvSpPr>
          <p:cNvPr id="26" name="Прямоугольник 25"/>
          <p:cNvSpPr/>
          <p:nvPr/>
        </p:nvSpPr>
        <p:spPr>
          <a:xfrm rot="10800000" flipV="1">
            <a:off x="7308304" y="3822865"/>
            <a:ext cx="1835696" cy="461665"/>
          </a:xfrm>
          <a:prstGeom prst="rect">
            <a:avLst/>
          </a:prstGeom>
        </p:spPr>
        <p:txBody>
          <a:bodyPr wrap="square">
            <a:spAutoFit/>
          </a:bodyPr>
          <a:lstStyle/>
          <a:p>
            <a:r>
              <a:rPr lang="uk-UA" sz="2400" b="1" dirty="0" smtClean="0"/>
              <a:t>блокування</a:t>
            </a:r>
            <a:endParaRPr lang="uk-UA" sz="2400" b="1" dirty="0"/>
          </a:p>
        </p:txBody>
      </p:sp>
      <p:sp>
        <p:nvSpPr>
          <p:cNvPr id="27" name="Прямоугольник 26"/>
          <p:cNvSpPr/>
          <p:nvPr/>
        </p:nvSpPr>
        <p:spPr>
          <a:xfrm>
            <a:off x="7524328" y="2348880"/>
            <a:ext cx="1440160" cy="830997"/>
          </a:xfrm>
          <a:prstGeom prst="rect">
            <a:avLst/>
          </a:prstGeom>
        </p:spPr>
        <p:txBody>
          <a:bodyPr wrap="square">
            <a:spAutoFit/>
          </a:bodyPr>
          <a:lstStyle/>
          <a:p>
            <a:pPr algn="ctr"/>
            <a:r>
              <a:rPr lang="uk-UA" sz="2400" b="1" dirty="0" smtClean="0"/>
              <a:t>гра в три</a:t>
            </a:r>
          </a:p>
          <a:p>
            <a:pPr algn="ctr"/>
            <a:r>
              <a:rPr lang="uk-UA" sz="2400" b="1" dirty="0" smtClean="0"/>
              <a:t>дотики</a:t>
            </a:r>
            <a:endParaRPr lang="uk-UA" sz="2400" b="1" dirty="0"/>
          </a:p>
        </p:txBody>
      </p:sp>
      <p:sp>
        <p:nvSpPr>
          <p:cNvPr id="18456" name="Rectangle 24"/>
          <p:cNvSpPr>
            <a:spLocks noChangeArrowheads="1"/>
          </p:cNvSpPr>
          <p:nvPr/>
        </p:nvSpPr>
        <p:spPr bwMode="auto">
          <a:xfrm>
            <a:off x="683568" y="114476"/>
            <a:ext cx="81369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Виконання навчальних завдань,</a:t>
            </a:r>
            <a:r>
              <a:rPr kumimoji="0" lang="uk-UA" sz="2800"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досягнення мети</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Прямоугольник 28"/>
          <p:cNvSpPr/>
          <p:nvPr/>
        </p:nvSpPr>
        <p:spPr>
          <a:xfrm>
            <a:off x="7524328" y="1124744"/>
            <a:ext cx="1275542" cy="830997"/>
          </a:xfrm>
          <a:prstGeom prst="rect">
            <a:avLst/>
          </a:prstGeom>
        </p:spPr>
        <p:txBody>
          <a:bodyPr wrap="square">
            <a:spAutoFit/>
          </a:bodyPr>
          <a:lstStyle/>
          <a:p>
            <a:pPr algn="ctr"/>
            <a:r>
              <a:rPr lang="uk-UA" sz="2400" b="1" dirty="0" smtClean="0"/>
              <a:t>гра в парах</a:t>
            </a:r>
            <a:endParaRPr lang="uk-UA" sz="24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Светлана\Desktop\ФОН СЛАЙДА\6.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Прямоугольник 2"/>
          <p:cNvSpPr/>
          <p:nvPr/>
        </p:nvSpPr>
        <p:spPr>
          <a:xfrm>
            <a:off x="755576" y="188640"/>
            <a:ext cx="8388423" cy="1754326"/>
          </a:xfrm>
          <a:prstGeom prst="rect">
            <a:avLst/>
          </a:prstGeom>
          <a:noFill/>
        </p:spPr>
        <p:txBody>
          <a:bodyPr wrap="square" lIns="91440" tIns="45720" rIns="91440" bIns="45720">
            <a:spAutoFit/>
          </a:bodyPr>
          <a:lstStyle/>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ЕЛЕМЕНТИ ПЕДАГОГІЧНОЇ </a:t>
            </a:r>
          </a:p>
          <a:p>
            <a:pPr algn="ct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МАЙСТЕРНОСТІ</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Схема 3"/>
          <p:cNvGraphicFramePr/>
          <p:nvPr/>
        </p:nvGraphicFramePr>
        <p:xfrm>
          <a:off x="1835696"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Users\Светлана\Desktop\ФОН СЛАЙДА\10.jpg"/>
          <p:cNvPicPr>
            <a:picLocks noChangeAspect="1" noChangeArrowheads="1"/>
          </p:cNvPicPr>
          <p:nvPr/>
        </p:nvPicPr>
        <p:blipFill>
          <a:blip r:embed="rId2" cstate="email"/>
          <a:srcRect/>
          <a:stretch>
            <a:fillRect/>
          </a:stretch>
        </p:blipFill>
        <p:spPr bwMode="auto">
          <a:xfrm>
            <a:off x="0" y="0"/>
            <a:ext cx="9157567" cy="6858000"/>
          </a:xfrm>
          <a:prstGeom prst="rect">
            <a:avLst/>
          </a:prstGeom>
          <a:noFill/>
        </p:spPr>
      </p:pic>
      <p:sp>
        <p:nvSpPr>
          <p:cNvPr id="4" name="Овал 3"/>
          <p:cNvSpPr/>
          <p:nvPr/>
        </p:nvSpPr>
        <p:spPr>
          <a:xfrm>
            <a:off x="2915816" y="2852936"/>
            <a:ext cx="331236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p:cNvSpPr/>
          <p:nvPr/>
        </p:nvSpPr>
        <p:spPr>
          <a:xfrm>
            <a:off x="3097976" y="2967335"/>
            <a:ext cx="294805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ВЧИТЕЛЬ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rot="16200000">
            <a:off x="3385155" y="1439198"/>
            <a:ext cx="1872208"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ПСИХОЛОГ</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rot="16951550">
            <a:off x="4433331" y="1392667"/>
            <a:ext cx="2208291"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ЕКСТРАСЕНС</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rot="18890552">
            <a:off x="5447088" y="1415786"/>
            <a:ext cx="3665251"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СВЯЩЕНОСЛУЖИТЕЛЬ</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rot="20670206">
            <a:off x="6472824" y="2643242"/>
            <a:ext cx="2498854"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ГРОМАДЯНИН</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rot="1465671">
            <a:off x="6535832" y="4174808"/>
            <a:ext cx="1978912"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ФІЛОСОФ</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rot="3336757">
            <a:off x="5484682" y="5330664"/>
            <a:ext cx="2092470"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 АРТИСТ</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rot="16200000">
            <a:off x="3789494" y="5435642"/>
            <a:ext cx="1944216"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РЕЖИСЕР</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TextBox 11"/>
          <p:cNvSpPr txBox="1"/>
          <p:nvPr/>
        </p:nvSpPr>
        <p:spPr>
          <a:xfrm rot="17011173">
            <a:off x="2528417" y="5253129"/>
            <a:ext cx="2238995"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КЕРІВНИК</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TextBox 12"/>
          <p:cNvSpPr txBox="1"/>
          <p:nvPr/>
        </p:nvSpPr>
        <p:spPr>
          <a:xfrm rot="18092394">
            <a:off x="1387972" y="5052864"/>
            <a:ext cx="1906714"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ІНТЕЛІГЕНТ</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TextBox 13"/>
          <p:cNvSpPr txBox="1"/>
          <p:nvPr/>
        </p:nvSpPr>
        <p:spPr>
          <a:xfrm rot="20284000">
            <a:off x="422747" y="3759115"/>
            <a:ext cx="2341628"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ЧОРНОРОБ</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TextBox 14"/>
          <p:cNvSpPr txBox="1"/>
          <p:nvPr/>
        </p:nvSpPr>
        <p:spPr>
          <a:xfrm rot="1460146">
            <a:off x="117182" y="2460373"/>
            <a:ext cx="3234744"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БАТЬКО ТА МАТИ</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TextBox 15"/>
          <p:cNvSpPr txBox="1"/>
          <p:nvPr/>
        </p:nvSpPr>
        <p:spPr>
          <a:xfrm rot="3733404">
            <a:off x="2114938" y="1716104"/>
            <a:ext cx="1918745" cy="523220"/>
          </a:xfrm>
          <a:prstGeom prst="rect">
            <a:avLst/>
          </a:prstGeom>
          <a:noFill/>
        </p:spPr>
        <p:txBody>
          <a:bodyPr wrap="square" rtlCol="0">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МАЙСТЕР</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Прямоугольник 17"/>
          <p:cNvSpPr/>
          <p:nvPr/>
        </p:nvSpPr>
        <p:spPr>
          <a:xfrm rot="10800000" flipV="1">
            <a:off x="2699792" y="3645024"/>
            <a:ext cx="388843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ДОСЛІДНИК</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3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3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3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3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3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3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amond(in)">
                                      <p:cBhvr>
                                        <p:cTn id="57" dur="3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amond(in)">
                                      <p:cBhvr>
                                        <p:cTn id="62" dur="3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diamond(in)">
                                      <p:cBhvr>
                                        <p:cTn id="67" dur="3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Светлана\Desktop\ФОН СЛАЙДА\5.jpg"/>
          <p:cNvPicPr>
            <a:picLocks noChangeAspect="1" noChangeArrowheads="1"/>
          </p:cNvPicPr>
          <p:nvPr/>
        </p:nvPicPr>
        <p:blipFill>
          <a:blip r:embed="rId2" cstate="email"/>
          <a:srcRect/>
          <a:stretch>
            <a:fillRect/>
          </a:stretch>
        </p:blipFill>
        <p:spPr bwMode="auto">
          <a:xfrm>
            <a:off x="0" y="0"/>
            <a:ext cx="9130473" cy="6858000"/>
          </a:xfrm>
          <a:prstGeom prst="rect">
            <a:avLst/>
          </a:prstGeom>
          <a:noFill/>
        </p:spPr>
      </p:pic>
      <p:sp>
        <p:nvSpPr>
          <p:cNvPr id="3" name="Прямоугольник 2"/>
          <p:cNvSpPr/>
          <p:nvPr/>
        </p:nvSpPr>
        <p:spPr>
          <a:xfrm>
            <a:off x="323527" y="260649"/>
            <a:ext cx="8496945" cy="830997"/>
          </a:xfrm>
          <a:prstGeom prst="rect">
            <a:avLst/>
          </a:prstGeom>
          <a:noFill/>
        </p:spPr>
        <p:txBody>
          <a:bodyPr wrap="square" lIns="91440" tIns="45720" rIns="91440" bIns="45720">
            <a:spAutoFit/>
          </a:bodyPr>
          <a:lstStyle/>
          <a:p>
            <a:pPr algn="ctr"/>
            <a:r>
              <a:rPr lang="ru-RU" sz="48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РИСИ ПЕДАГОГА-ДОСЛІДНИКА</a:t>
            </a:r>
            <a:endParaRPr lang="ru-RU" sz="48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95536" y="1268760"/>
            <a:ext cx="8424936" cy="954107"/>
          </a:xfrm>
          <a:prstGeom prst="rect">
            <a:avLst/>
          </a:prstGeom>
          <a:noFill/>
        </p:spPr>
        <p:txBody>
          <a:bodyPr wrap="square" rtlCol="0">
            <a:spAutoFit/>
          </a:bodyPr>
          <a:lstStyle/>
          <a:p>
            <a:pPr>
              <a:buFont typeface="Wingdings" pitchFamily="2" charset="2"/>
              <a:buChar char="q"/>
            </a:pPr>
            <a:r>
              <a:rPr lang="uk-UA" sz="2800" dirty="0" smtClean="0">
                <a:solidFill>
                  <a:schemeClr val="bg1"/>
                </a:solidFill>
                <a:latin typeface="Arial Black" pitchFamily="34" charset="0"/>
              </a:rPr>
              <a:t>Орієнтує свою педагогічну діяльність на нові досягнення науки</a:t>
            </a:r>
            <a:endParaRPr lang="uk-UA" sz="2800" dirty="0">
              <a:solidFill>
                <a:schemeClr val="bg1"/>
              </a:solidFill>
              <a:latin typeface="Arial Black" pitchFamily="34" charset="0"/>
            </a:endParaRPr>
          </a:p>
        </p:txBody>
      </p:sp>
      <p:sp>
        <p:nvSpPr>
          <p:cNvPr id="5" name="TextBox 4"/>
          <p:cNvSpPr txBox="1"/>
          <p:nvPr/>
        </p:nvSpPr>
        <p:spPr>
          <a:xfrm>
            <a:off x="323528" y="2348880"/>
            <a:ext cx="8496944" cy="1384995"/>
          </a:xfrm>
          <a:prstGeom prst="rect">
            <a:avLst/>
          </a:prstGeom>
          <a:noFill/>
        </p:spPr>
        <p:txBody>
          <a:bodyPr wrap="square" rtlCol="0">
            <a:spAutoFit/>
          </a:bodyPr>
          <a:lstStyle/>
          <a:p>
            <a:pPr>
              <a:buFont typeface="Wingdings" pitchFamily="2" charset="2"/>
              <a:buChar char="q"/>
            </a:pPr>
            <a:r>
              <a:rPr lang="uk-UA" sz="2800" dirty="0" smtClean="0">
                <a:solidFill>
                  <a:schemeClr val="bg1"/>
                </a:solidFill>
                <a:latin typeface="Arial Black" pitchFamily="34" charset="0"/>
              </a:rPr>
              <a:t>Безперервно досліджує свою систему роботи, здійснює науковий аналіз її різних складових</a:t>
            </a:r>
            <a:endParaRPr lang="uk-UA" sz="2800" dirty="0">
              <a:solidFill>
                <a:schemeClr val="bg1"/>
              </a:solidFill>
              <a:latin typeface="Arial Black" pitchFamily="34" charset="0"/>
            </a:endParaRPr>
          </a:p>
        </p:txBody>
      </p:sp>
      <p:sp>
        <p:nvSpPr>
          <p:cNvPr id="6" name="TextBox 5"/>
          <p:cNvSpPr txBox="1"/>
          <p:nvPr/>
        </p:nvSpPr>
        <p:spPr>
          <a:xfrm>
            <a:off x="395536" y="3861048"/>
            <a:ext cx="8424936" cy="954107"/>
          </a:xfrm>
          <a:prstGeom prst="rect">
            <a:avLst/>
          </a:prstGeom>
          <a:noFill/>
        </p:spPr>
        <p:txBody>
          <a:bodyPr wrap="square" rtlCol="0">
            <a:spAutoFit/>
          </a:bodyPr>
          <a:lstStyle/>
          <a:p>
            <a:pPr>
              <a:buFont typeface="Wingdings" pitchFamily="2" charset="2"/>
              <a:buChar char="q"/>
            </a:pPr>
            <a:r>
              <a:rPr lang="uk-UA" sz="2800" dirty="0" smtClean="0">
                <a:solidFill>
                  <a:schemeClr val="bg1"/>
                </a:solidFill>
                <a:latin typeface="Arial Black" pitchFamily="34" charset="0"/>
              </a:rPr>
              <a:t>Прагне постійно підвищувати результативність своєї праці</a:t>
            </a:r>
            <a:endParaRPr lang="uk-UA" sz="2800" dirty="0">
              <a:solidFill>
                <a:schemeClr val="bg1"/>
              </a:solidFill>
              <a:latin typeface="Arial Black" pitchFamily="34" charset="0"/>
            </a:endParaRPr>
          </a:p>
        </p:txBody>
      </p:sp>
      <p:sp>
        <p:nvSpPr>
          <p:cNvPr id="7" name="TextBox 6"/>
          <p:cNvSpPr txBox="1"/>
          <p:nvPr/>
        </p:nvSpPr>
        <p:spPr>
          <a:xfrm>
            <a:off x="395536" y="4941168"/>
            <a:ext cx="8424936" cy="1384995"/>
          </a:xfrm>
          <a:prstGeom prst="rect">
            <a:avLst/>
          </a:prstGeom>
          <a:noFill/>
        </p:spPr>
        <p:txBody>
          <a:bodyPr wrap="square" rtlCol="0">
            <a:spAutoFit/>
          </a:bodyPr>
          <a:lstStyle/>
          <a:p>
            <a:pPr>
              <a:buFont typeface="Wingdings" pitchFamily="2" charset="2"/>
              <a:buChar char="q"/>
            </a:pPr>
            <a:r>
              <a:rPr lang="uk-UA" sz="2800" dirty="0" smtClean="0">
                <a:solidFill>
                  <a:schemeClr val="bg1"/>
                </a:solidFill>
                <a:latin typeface="Arial Black" pitchFamily="34" charset="0"/>
              </a:rPr>
              <a:t>Володіє вміннями практичного використання методики педагогічного дослідження</a:t>
            </a:r>
            <a:endParaRPr lang="uk-UA" sz="28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Светлана\Desktop\ФОН СЛАЙДА\5.jpg"/>
          <p:cNvPicPr>
            <a:picLocks noChangeAspect="1" noChangeArrowheads="1"/>
          </p:cNvPicPr>
          <p:nvPr/>
        </p:nvPicPr>
        <p:blipFill>
          <a:blip r:embed="rId2" cstate="email"/>
          <a:srcRect/>
          <a:stretch>
            <a:fillRect/>
          </a:stretch>
        </p:blipFill>
        <p:spPr bwMode="auto">
          <a:xfrm>
            <a:off x="13527" y="-27384"/>
            <a:ext cx="9130473" cy="6858000"/>
          </a:xfrm>
          <a:prstGeom prst="rect">
            <a:avLst/>
          </a:prstGeom>
          <a:noFill/>
        </p:spPr>
      </p:pic>
      <p:sp>
        <p:nvSpPr>
          <p:cNvPr id="3" name="Прямоугольник 2"/>
          <p:cNvSpPr/>
          <p:nvPr/>
        </p:nvSpPr>
        <p:spPr>
          <a:xfrm>
            <a:off x="323527" y="260649"/>
            <a:ext cx="8496945" cy="830997"/>
          </a:xfrm>
          <a:prstGeom prst="rect">
            <a:avLst/>
          </a:prstGeom>
          <a:noFill/>
        </p:spPr>
        <p:txBody>
          <a:bodyPr wrap="square" lIns="91440" tIns="45720" rIns="91440" bIns="45720">
            <a:spAutoFit/>
          </a:bodyPr>
          <a:lstStyle/>
          <a:p>
            <a:pPr algn="ctr"/>
            <a:r>
              <a:rPr lang="ru-RU" sz="4800" b="1" u="sng"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РИСИ ПЕДАГОГА-ДОСЛІДНИКА</a:t>
            </a:r>
            <a:endParaRPr lang="ru-RU" sz="4800" b="1" u="sng"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323528" y="1196752"/>
            <a:ext cx="8496944" cy="954107"/>
          </a:xfrm>
          <a:prstGeom prst="rect">
            <a:avLst/>
          </a:prstGeom>
          <a:noFill/>
        </p:spPr>
        <p:txBody>
          <a:bodyPr wrap="square" rtlCol="0">
            <a:spAutoFit/>
          </a:bodyPr>
          <a:lstStyle/>
          <a:p>
            <a:pPr>
              <a:buFont typeface="Wingdings" pitchFamily="2" charset="2"/>
              <a:buChar char="q"/>
            </a:pPr>
            <a:r>
              <a:rPr lang="uk-UA" sz="2800" dirty="0" smtClean="0">
                <a:solidFill>
                  <a:schemeClr val="bg1"/>
                </a:solidFill>
                <a:latin typeface="Arial Black" pitchFamily="34" charset="0"/>
              </a:rPr>
              <a:t>Тяжіє до спілкування з ученими та педагогами-новаторами</a:t>
            </a:r>
            <a:endParaRPr lang="uk-UA" sz="2800" dirty="0">
              <a:solidFill>
                <a:schemeClr val="bg1"/>
              </a:solidFill>
              <a:latin typeface="Arial Black" pitchFamily="34" charset="0"/>
            </a:endParaRPr>
          </a:p>
        </p:txBody>
      </p:sp>
      <p:sp>
        <p:nvSpPr>
          <p:cNvPr id="9" name="Прямоугольник 8"/>
          <p:cNvSpPr/>
          <p:nvPr/>
        </p:nvSpPr>
        <p:spPr>
          <a:xfrm>
            <a:off x="323528" y="2348880"/>
            <a:ext cx="8568952" cy="1384995"/>
          </a:xfrm>
          <a:prstGeom prst="rect">
            <a:avLst/>
          </a:prstGeom>
        </p:spPr>
        <p:txBody>
          <a:bodyPr wrap="square">
            <a:spAutoFit/>
          </a:bodyPr>
          <a:lstStyle/>
          <a:p>
            <a:pPr>
              <a:buFont typeface="Wingdings" pitchFamily="2" charset="2"/>
              <a:buChar char="q"/>
            </a:pPr>
            <a:r>
              <a:rPr lang="uk-UA" sz="2800" dirty="0" smtClean="0">
                <a:solidFill>
                  <a:schemeClr val="bg1"/>
                </a:solidFill>
                <a:latin typeface="Arial Black" pitchFamily="34" charset="0"/>
              </a:rPr>
              <a:t>Конструктивно сприймає нові ідеї, прагне з'ясувати суть, переваги й недоліки </a:t>
            </a:r>
            <a:endParaRPr lang="uk-UA" sz="2800" dirty="0">
              <a:solidFill>
                <a:schemeClr val="bg1"/>
              </a:solidFill>
              <a:latin typeface="Arial Black" pitchFamily="34" charset="0"/>
            </a:endParaRPr>
          </a:p>
        </p:txBody>
      </p:sp>
      <p:sp>
        <p:nvSpPr>
          <p:cNvPr id="10" name="TextBox 9"/>
          <p:cNvSpPr txBox="1"/>
          <p:nvPr/>
        </p:nvSpPr>
        <p:spPr>
          <a:xfrm>
            <a:off x="323528" y="3789040"/>
            <a:ext cx="8640960" cy="1384995"/>
          </a:xfrm>
          <a:prstGeom prst="rect">
            <a:avLst/>
          </a:prstGeom>
          <a:noFill/>
        </p:spPr>
        <p:txBody>
          <a:bodyPr wrap="square" rtlCol="0">
            <a:spAutoFit/>
          </a:bodyPr>
          <a:lstStyle/>
          <a:p>
            <a:pPr>
              <a:buFont typeface="Wingdings" pitchFamily="2" charset="2"/>
              <a:buChar char="q"/>
            </a:pPr>
            <a:r>
              <a:rPr lang="uk-UA" sz="2800" dirty="0" smtClean="0">
                <a:solidFill>
                  <a:schemeClr val="bg1"/>
                </a:solidFill>
                <a:latin typeface="Arial Black" pitchFamily="34" charset="0"/>
              </a:rPr>
              <a:t>З повагою ставиться до переконань своїх опонентів без категоричного заперечення їхньої точки зору</a:t>
            </a:r>
            <a:endParaRPr lang="uk-UA" sz="2800" dirty="0">
              <a:solidFill>
                <a:schemeClr val="bg1"/>
              </a:solidFill>
              <a:latin typeface="Arial Black" pitchFamily="34" charset="0"/>
            </a:endParaRPr>
          </a:p>
        </p:txBody>
      </p:sp>
      <p:sp>
        <p:nvSpPr>
          <p:cNvPr id="11" name="TextBox 10"/>
          <p:cNvSpPr txBox="1"/>
          <p:nvPr/>
        </p:nvSpPr>
        <p:spPr>
          <a:xfrm>
            <a:off x="323528" y="5373216"/>
            <a:ext cx="8568952" cy="523220"/>
          </a:xfrm>
          <a:prstGeom prst="rect">
            <a:avLst/>
          </a:prstGeom>
          <a:noFill/>
        </p:spPr>
        <p:txBody>
          <a:bodyPr wrap="square" rtlCol="0">
            <a:spAutoFit/>
          </a:bodyPr>
          <a:lstStyle/>
          <a:p>
            <a:pPr>
              <a:buFont typeface="Wingdings" pitchFamily="2" charset="2"/>
              <a:buChar char="q"/>
            </a:pPr>
            <a:r>
              <a:rPr lang="uk-UA" sz="2800" dirty="0" smtClean="0">
                <a:solidFill>
                  <a:schemeClr val="bg1"/>
                </a:solidFill>
                <a:latin typeface="Arial Black" pitchFamily="34" charset="0"/>
              </a:rPr>
              <a:t>Має системне мислення</a:t>
            </a:r>
            <a:endParaRPr lang="uk-UA" sz="28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Светлана\Desktop\ФОН СЛАЙДА\6.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TextBox 2"/>
          <p:cNvSpPr txBox="1"/>
          <p:nvPr/>
        </p:nvSpPr>
        <p:spPr>
          <a:xfrm>
            <a:off x="1763688" y="476672"/>
            <a:ext cx="7380312" cy="1231106"/>
          </a:xfrm>
          <a:prstGeom prst="rect">
            <a:avLst/>
          </a:prstGeom>
          <a:noFill/>
        </p:spPr>
        <p:txBody>
          <a:bodyPr wrap="square" rtlCol="0">
            <a:spAutoFit/>
          </a:bodyPr>
          <a:lstStyle/>
          <a:p>
            <a:pPr algn="ctr"/>
            <a:r>
              <a:rPr lang="uk-UA" sz="2800" b="1" dirty="0" smtClean="0">
                <a:solidFill>
                  <a:schemeClr val="bg1"/>
                </a:solidFill>
              </a:rPr>
              <a:t>Гра «Добери антонім до професійної якості вчителя»</a:t>
            </a:r>
          </a:p>
          <a:p>
            <a:endParaRPr lang="uk-UA" dirty="0"/>
          </a:p>
        </p:txBody>
      </p:sp>
      <p:sp>
        <p:nvSpPr>
          <p:cNvPr id="4" name="TextBox 3"/>
          <p:cNvSpPr txBox="1"/>
          <p:nvPr/>
        </p:nvSpPr>
        <p:spPr>
          <a:xfrm>
            <a:off x="1547664" y="1340768"/>
            <a:ext cx="2520280" cy="461665"/>
          </a:xfrm>
          <a:prstGeom prst="rect">
            <a:avLst/>
          </a:prstGeom>
          <a:noFill/>
        </p:spPr>
        <p:txBody>
          <a:bodyPr wrap="square" rtlCol="0">
            <a:spAutoFit/>
          </a:bodyPr>
          <a:lstStyle/>
          <a:p>
            <a:r>
              <a:rPr lang="uk-UA" sz="2400" b="1" dirty="0" smtClean="0"/>
              <a:t>Ординарність </a:t>
            </a:r>
            <a:endParaRPr lang="uk-UA" sz="2400" b="1" dirty="0"/>
          </a:p>
        </p:txBody>
      </p:sp>
      <p:sp>
        <p:nvSpPr>
          <p:cNvPr id="5" name="TextBox 4"/>
          <p:cNvSpPr txBox="1"/>
          <p:nvPr/>
        </p:nvSpPr>
        <p:spPr>
          <a:xfrm>
            <a:off x="1403648" y="1844824"/>
            <a:ext cx="2232248" cy="461665"/>
          </a:xfrm>
          <a:prstGeom prst="rect">
            <a:avLst/>
          </a:prstGeom>
          <a:noFill/>
        </p:spPr>
        <p:txBody>
          <a:bodyPr wrap="square" rtlCol="0">
            <a:spAutoFit/>
          </a:bodyPr>
          <a:lstStyle/>
          <a:p>
            <a:r>
              <a:rPr lang="uk-UA" sz="2400" b="1" dirty="0" smtClean="0"/>
              <a:t>Залежність</a:t>
            </a:r>
            <a:r>
              <a:rPr lang="uk-UA" dirty="0" smtClean="0"/>
              <a:t> </a:t>
            </a:r>
            <a:endParaRPr lang="uk-UA" dirty="0"/>
          </a:p>
        </p:txBody>
      </p:sp>
      <p:sp>
        <p:nvSpPr>
          <p:cNvPr id="6" name="TextBox 5"/>
          <p:cNvSpPr txBox="1"/>
          <p:nvPr/>
        </p:nvSpPr>
        <p:spPr>
          <a:xfrm>
            <a:off x="1259632" y="2276872"/>
            <a:ext cx="2736304" cy="461665"/>
          </a:xfrm>
          <a:prstGeom prst="rect">
            <a:avLst/>
          </a:prstGeom>
          <a:noFill/>
        </p:spPr>
        <p:txBody>
          <a:bodyPr wrap="square" rtlCol="0">
            <a:spAutoFit/>
          </a:bodyPr>
          <a:lstStyle/>
          <a:p>
            <a:r>
              <a:rPr lang="uk-UA" sz="2400" b="1" dirty="0" smtClean="0"/>
              <a:t>Самовпевненість </a:t>
            </a:r>
            <a:endParaRPr lang="uk-UA" sz="2400" b="1" dirty="0"/>
          </a:p>
        </p:txBody>
      </p:sp>
      <p:sp>
        <p:nvSpPr>
          <p:cNvPr id="7" name="TextBox 6"/>
          <p:cNvSpPr txBox="1"/>
          <p:nvPr/>
        </p:nvSpPr>
        <p:spPr>
          <a:xfrm>
            <a:off x="1187624" y="2780928"/>
            <a:ext cx="3459601" cy="461665"/>
          </a:xfrm>
          <a:prstGeom prst="rect">
            <a:avLst/>
          </a:prstGeom>
          <a:noFill/>
        </p:spPr>
        <p:txBody>
          <a:bodyPr wrap="none" rtlCol="0">
            <a:spAutoFit/>
          </a:bodyPr>
          <a:lstStyle/>
          <a:p>
            <a:r>
              <a:rPr lang="uk-UA" sz="2400" b="1" dirty="0" smtClean="0"/>
              <a:t>Професійна </a:t>
            </a:r>
            <a:r>
              <a:rPr lang="uk-UA" sz="2400" b="1" dirty="0" err="1" smtClean="0"/>
              <a:t>фригідність</a:t>
            </a:r>
            <a:r>
              <a:rPr lang="uk-UA" sz="2400" b="1" dirty="0" smtClean="0"/>
              <a:t> </a:t>
            </a:r>
            <a:endParaRPr lang="uk-UA" sz="2400" b="1" dirty="0"/>
          </a:p>
        </p:txBody>
      </p:sp>
      <p:sp>
        <p:nvSpPr>
          <p:cNvPr id="8" name="TextBox 7"/>
          <p:cNvSpPr txBox="1"/>
          <p:nvPr/>
        </p:nvSpPr>
        <p:spPr>
          <a:xfrm>
            <a:off x="1187624" y="3284984"/>
            <a:ext cx="2276521" cy="461665"/>
          </a:xfrm>
          <a:prstGeom prst="rect">
            <a:avLst/>
          </a:prstGeom>
          <a:noFill/>
        </p:spPr>
        <p:txBody>
          <a:bodyPr wrap="none" rtlCol="0">
            <a:spAutoFit/>
          </a:bodyPr>
          <a:lstStyle/>
          <a:p>
            <a:r>
              <a:rPr lang="uk-UA" sz="2400" b="1" dirty="0" smtClean="0"/>
              <a:t>Стереотипність </a:t>
            </a:r>
            <a:endParaRPr lang="uk-UA" sz="2400" b="1" dirty="0"/>
          </a:p>
        </p:txBody>
      </p:sp>
      <p:sp>
        <p:nvSpPr>
          <p:cNvPr id="9" name="TextBox 8"/>
          <p:cNvSpPr txBox="1"/>
          <p:nvPr/>
        </p:nvSpPr>
        <p:spPr>
          <a:xfrm>
            <a:off x="1043608" y="3789040"/>
            <a:ext cx="3823483" cy="461665"/>
          </a:xfrm>
          <a:prstGeom prst="rect">
            <a:avLst/>
          </a:prstGeom>
          <a:noFill/>
        </p:spPr>
        <p:txBody>
          <a:bodyPr wrap="none" rtlCol="0">
            <a:spAutoFit/>
          </a:bodyPr>
          <a:lstStyle/>
          <a:p>
            <a:r>
              <a:rPr lang="uk-UA" sz="2400" b="1" dirty="0" smtClean="0"/>
              <a:t>Професійна невпевненість </a:t>
            </a:r>
            <a:endParaRPr lang="uk-UA" sz="2400" b="1" dirty="0"/>
          </a:p>
        </p:txBody>
      </p:sp>
      <p:sp>
        <p:nvSpPr>
          <p:cNvPr id="10" name="TextBox 9"/>
          <p:cNvSpPr txBox="1"/>
          <p:nvPr/>
        </p:nvSpPr>
        <p:spPr>
          <a:xfrm>
            <a:off x="1259632" y="4293096"/>
            <a:ext cx="3208827" cy="461665"/>
          </a:xfrm>
          <a:prstGeom prst="rect">
            <a:avLst/>
          </a:prstGeom>
          <a:noFill/>
        </p:spPr>
        <p:txBody>
          <a:bodyPr wrap="none" rtlCol="0">
            <a:spAutoFit/>
          </a:bodyPr>
          <a:lstStyle/>
          <a:p>
            <a:r>
              <a:rPr lang="uk-UA" sz="2400" b="1" dirty="0" smtClean="0"/>
              <a:t>Занижена самооцінка </a:t>
            </a:r>
            <a:endParaRPr lang="uk-UA" sz="2400" b="1" dirty="0"/>
          </a:p>
        </p:txBody>
      </p:sp>
      <p:sp>
        <p:nvSpPr>
          <p:cNvPr id="11" name="TextBox 10"/>
          <p:cNvSpPr txBox="1"/>
          <p:nvPr/>
        </p:nvSpPr>
        <p:spPr>
          <a:xfrm>
            <a:off x="1331640" y="4797152"/>
            <a:ext cx="2803716" cy="461665"/>
          </a:xfrm>
          <a:prstGeom prst="rect">
            <a:avLst/>
          </a:prstGeom>
          <a:noFill/>
        </p:spPr>
        <p:txBody>
          <a:bodyPr wrap="none" rtlCol="0">
            <a:spAutoFit/>
          </a:bodyPr>
          <a:lstStyle/>
          <a:p>
            <a:r>
              <a:rPr lang="uk-UA" sz="2400" b="1" dirty="0" smtClean="0"/>
              <a:t>Стандартний підхід</a:t>
            </a:r>
            <a:endParaRPr lang="uk-UA" sz="2400" b="1" dirty="0"/>
          </a:p>
        </p:txBody>
      </p:sp>
      <p:sp>
        <p:nvSpPr>
          <p:cNvPr id="12" name="TextBox 11"/>
          <p:cNvSpPr txBox="1"/>
          <p:nvPr/>
        </p:nvSpPr>
        <p:spPr>
          <a:xfrm>
            <a:off x="1403648" y="5301208"/>
            <a:ext cx="2108269" cy="461665"/>
          </a:xfrm>
          <a:prstGeom prst="rect">
            <a:avLst/>
          </a:prstGeom>
          <a:noFill/>
        </p:spPr>
        <p:txBody>
          <a:bodyPr wrap="none" rtlCol="0">
            <a:spAutoFit/>
          </a:bodyPr>
          <a:lstStyle/>
          <a:p>
            <a:r>
              <a:rPr lang="uk-UA" sz="2400" b="1" dirty="0" err="1" smtClean="0"/>
              <a:t>Нестріманість</a:t>
            </a:r>
            <a:r>
              <a:rPr lang="uk-UA" sz="2400" b="1" dirty="0" smtClean="0"/>
              <a:t> </a:t>
            </a:r>
            <a:endParaRPr lang="uk-UA" sz="2400" b="1" dirty="0"/>
          </a:p>
        </p:txBody>
      </p:sp>
      <p:sp>
        <p:nvSpPr>
          <p:cNvPr id="13" name="TextBox 12"/>
          <p:cNvSpPr txBox="1"/>
          <p:nvPr/>
        </p:nvSpPr>
        <p:spPr>
          <a:xfrm>
            <a:off x="1619672" y="5805264"/>
            <a:ext cx="3504229" cy="461665"/>
          </a:xfrm>
          <a:prstGeom prst="rect">
            <a:avLst/>
          </a:prstGeom>
          <a:noFill/>
        </p:spPr>
        <p:txBody>
          <a:bodyPr wrap="none" rtlCol="0">
            <a:spAutoFit/>
          </a:bodyPr>
          <a:lstStyle/>
          <a:p>
            <a:r>
              <a:rPr lang="uk-UA" sz="2400" b="1" dirty="0" smtClean="0"/>
              <a:t>Задоволеність знаннями</a:t>
            </a:r>
            <a:endParaRPr lang="uk-UA" sz="2400" b="1" dirty="0"/>
          </a:p>
        </p:txBody>
      </p:sp>
      <p:sp>
        <p:nvSpPr>
          <p:cNvPr id="14" name="TextBox 13"/>
          <p:cNvSpPr txBox="1"/>
          <p:nvPr/>
        </p:nvSpPr>
        <p:spPr>
          <a:xfrm>
            <a:off x="1835696" y="6237312"/>
            <a:ext cx="2803716" cy="461665"/>
          </a:xfrm>
          <a:prstGeom prst="rect">
            <a:avLst/>
          </a:prstGeom>
          <a:noFill/>
        </p:spPr>
        <p:txBody>
          <a:bodyPr wrap="none" rtlCol="0">
            <a:spAutoFit/>
          </a:bodyPr>
          <a:lstStyle/>
          <a:p>
            <a:r>
              <a:rPr lang="uk-UA" sz="2400" b="1" dirty="0" smtClean="0"/>
              <a:t>Стандартний підхід</a:t>
            </a:r>
            <a:endParaRPr lang="uk-UA" sz="2400" b="1" dirty="0"/>
          </a:p>
        </p:txBody>
      </p:sp>
      <p:sp>
        <p:nvSpPr>
          <p:cNvPr id="16" name="Прямоугольник 15"/>
          <p:cNvSpPr/>
          <p:nvPr/>
        </p:nvSpPr>
        <p:spPr>
          <a:xfrm>
            <a:off x="5364088" y="1340768"/>
            <a:ext cx="223708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Зацікавленість</a:t>
            </a:r>
            <a:endParaRPr lang="ru-RU"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Прямоугольник 27"/>
          <p:cNvSpPr/>
          <p:nvPr/>
        </p:nvSpPr>
        <p:spPr>
          <a:xfrm>
            <a:off x="5364088" y="1844824"/>
            <a:ext cx="210826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Самостійність</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Прямоугольник 28"/>
          <p:cNvSpPr/>
          <p:nvPr/>
        </p:nvSpPr>
        <p:spPr>
          <a:xfrm>
            <a:off x="5364088" y="2276872"/>
            <a:ext cx="255711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Самокритичність</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 name="Прямоугольник 29"/>
          <p:cNvSpPr/>
          <p:nvPr/>
        </p:nvSpPr>
        <p:spPr>
          <a:xfrm>
            <a:off x="5364088" y="2780928"/>
            <a:ext cx="316785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Професійна</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гнучкість</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1" name="Прямоугольник 30"/>
          <p:cNvSpPr/>
          <p:nvPr/>
        </p:nvSpPr>
        <p:spPr>
          <a:xfrm>
            <a:off x="5364088" y="3284984"/>
            <a:ext cx="2071369"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Імпровізація</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 name="Прямоугольник 31"/>
          <p:cNvSpPr/>
          <p:nvPr/>
        </p:nvSpPr>
        <p:spPr>
          <a:xfrm>
            <a:off x="5364088" y="3789040"/>
            <a:ext cx="336521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Професійна</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свідомість</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 name="Прямоугольник 32"/>
          <p:cNvSpPr/>
          <p:nvPr/>
        </p:nvSpPr>
        <p:spPr>
          <a:xfrm>
            <a:off x="5148064" y="4293096"/>
            <a:ext cx="367240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Завищена</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самооцінка</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4" name="Прямоугольник 33"/>
          <p:cNvSpPr/>
          <p:nvPr/>
        </p:nvSpPr>
        <p:spPr>
          <a:xfrm>
            <a:off x="5004048" y="4797152"/>
            <a:ext cx="4139952"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Цілісний</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підхід</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 </a:t>
            </a: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дітей</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 name="Прямоугольник 34"/>
          <p:cNvSpPr/>
          <p:nvPr/>
        </p:nvSpPr>
        <p:spPr>
          <a:xfrm>
            <a:off x="5364088" y="5301208"/>
            <a:ext cx="260186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Володіння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собою</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 name="Прямоугольник 35"/>
          <p:cNvSpPr/>
          <p:nvPr/>
        </p:nvSpPr>
        <p:spPr>
          <a:xfrm>
            <a:off x="5292080" y="5805264"/>
            <a:ext cx="312162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Пізнавальна</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потреба</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Прямоугольник 36"/>
          <p:cNvSpPr/>
          <p:nvPr/>
        </p:nvSpPr>
        <p:spPr>
          <a:xfrm>
            <a:off x="5292080" y="6237312"/>
            <a:ext cx="321863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Творча</a:t>
            </a:r>
            <a:r>
              <a:rPr lang="ru-RU"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направленість</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ppt_x"/>
                                          </p:val>
                                        </p:tav>
                                        <p:tav tm="100000">
                                          <p:val>
                                            <p:strVal val="#ppt_x"/>
                                          </p:val>
                                        </p:tav>
                                      </p:tavLst>
                                    </p:anim>
                                    <p:anim calcmode="lin" valueType="num">
                                      <p:cBhvr additive="base">
                                        <p:cTn id="14"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ppt_x"/>
                                          </p:val>
                                        </p:tav>
                                        <p:tav tm="100000">
                                          <p:val>
                                            <p:strVal val="#ppt_x"/>
                                          </p:val>
                                        </p:tav>
                                      </p:tavLst>
                                    </p:anim>
                                    <p:anim calcmode="lin" valueType="num">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ppt_x"/>
                                          </p:val>
                                        </p:tav>
                                        <p:tav tm="100000">
                                          <p:val>
                                            <p:strVal val="#ppt_x"/>
                                          </p:val>
                                        </p:tav>
                                      </p:tavLst>
                                    </p:anim>
                                    <p:anim calcmode="lin" valueType="num">
                                      <p:cBhvr additive="base">
                                        <p:cTn id="3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1000" fill="hold"/>
                                        <p:tgtEl>
                                          <p:spTgt spid="33"/>
                                        </p:tgtEl>
                                        <p:attrNameLst>
                                          <p:attrName>ppt_x</p:attrName>
                                        </p:attrNameLst>
                                      </p:cBhvr>
                                      <p:tavLst>
                                        <p:tav tm="0">
                                          <p:val>
                                            <p:strVal val="#ppt_x"/>
                                          </p:val>
                                        </p:tav>
                                        <p:tav tm="100000">
                                          <p:val>
                                            <p:strVal val="#ppt_x"/>
                                          </p:val>
                                        </p:tav>
                                      </p:tavLst>
                                    </p:anim>
                                    <p:anim calcmode="lin" valueType="num">
                                      <p:cBhvr additive="base">
                                        <p:cTn id="44"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ppt_x"/>
                                          </p:val>
                                        </p:tav>
                                        <p:tav tm="100000">
                                          <p:val>
                                            <p:strVal val="#ppt_x"/>
                                          </p:val>
                                        </p:tav>
                                      </p:tavLst>
                                    </p:anim>
                                    <p:anim calcmode="lin" valueType="num">
                                      <p:cBhvr additive="base">
                                        <p:cTn id="50"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0" fill="hold"/>
                                        <p:tgtEl>
                                          <p:spTgt spid="35"/>
                                        </p:tgtEl>
                                        <p:attrNameLst>
                                          <p:attrName>ppt_x</p:attrName>
                                        </p:attrNameLst>
                                      </p:cBhvr>
                                      <p:tavLst>
                                        <p:tav tm="0">
                                          <p:val>
                                            <p:strVal val="#ppt_x"/>
                                          </p:val>
                                        </p:tav>
                                        <p:tav tm="100000">
                                          <p:val>
                                            <p:strVal val="#ppt_x"/>
                                          </p:val>
                                        </p:tav>
                                      </p:tavLst>
                                    </p:anim>
                                    <p:anim calcmode="lin" valueType="num">
                                      <p:cBhvr additive="base">
                                        <p:cTn id="56"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1000" fill="hold"/>
                                        <p:tgtEl>
                                          <p:spTgt spid="36"/>
                                        </p:tgtEl>
                                        <p:attrNameLst>
                                          <p:attrName>ppt_x</p:attrName>
                                        </p:attrNameLst>
                                      </p:cBhvr>
                                      <p:tavLst>
                                        <p:tav tm="0">
                                          <p:val>
                                            <p:strVal val="#ppt_x"/>
                                          </p:val>
                                        </p:tav>
                                        <p:tav tm="100000">
                                          <p:val>
                                            <p:strVal val="#ppt_x"/>
                                          </p:val>
                                        </p:tav>
                                      </p:tavLst>
                                    </p:anim>
                                    <p:anim calcmode="lin" valueType="num">
                                      <p:cBhvr additive="base">
                                        <p:cTn id="62"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1000" fill="hold"/>
                                        <p:tgtEl>
                                          <p:spTgt spid="37"/>
                                        </p:tgtEl>
                                        <p:attrNameLst>
                                          <p:attrName>ppt_x</p:attrName>
                                        </p:attrNameLst>
                                      </p:cBhvr>
                                      <p:tavLst>
                                        <p:tav tm="0">
                                          <p:val>
                                            <p:strVal val="#ppt_x"/>
                                          </p:val>
                                        </p:tav>
                                        <p:tav tm="100000">
                                          <p:val>
                                            <p:strVal val="#ppt_x"/>
                                          </p:val>
                                        </p:tav>
                                      </p:tavLst>
                                    </p:anim>
                                    <p:anim calcmode="lin" valueType="num">
                                      <p:cBhvr additive="base">
                                        <p:cTn id="68"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29" grpId="0"/>
      <p:bldP spid="30" grpId="0"/>
      <p:bldP spid="31" grpId="0"/>
      <p:bldP spid="32" grpId="0"/>
      <p:bldP spid="33" grpId="0"/>
      <p:bldP spid="34" grpId="0"/>
      <p:bldP spid="35" grpId="0"/>
      <p:bldP spid="36" grpId="0"/>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Светлана\Desktop\ФОН СЛАЙДА\10.jpg"/>
          <p:cNvPicPr>
            <a:picLocks noChangeAspect="1" noChangeArrowheads="1"/>
          </p:cNvPicPr>
          <p:nvPr/>
        </p:nvPicPr>
        <p:blipFill>
          <a:blip r:embed="rId2" cstate="email"/>
          <a:srcRect/>
          <a:stretch>
            <a:fillRect/>
          </a:stretch>
        </p:blipFill>
        <p:spPr bwMode="auto">
          <a:xfrm>
            <a:off x="-1" y="0"/>
            <a:ext cx="9157567" cy="6858000"/>
          </a:xfrm>
          <a:prstGeom prst="rect">
            <a:avLst/>
          </a:prstGeom>
          <a:noFill/>
        </p:spPr>
      </p:pic>
      <p:sp>
        <p:nvSpPr>
          <p:cNvPr id="3" name="Скругленный прямоугольник 2"/>
          <p:cNvSpPr/>
          <p:nvPr/>
        </p:nvSpPr>
        <p:spPr>
          <a:xfrm>
            <a:off x="251520" y="332656"/>
            <a:ext cx="46085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smtClean="0"/>
              <a:t>Молодіжні неформали</a:t>
            </a:r>
            <a:r>
              <a:rPr lang="uk-UA" sz="3200" b="1" dirty="0" smtClean="0"/>
              <a:t> </a:t>
            </a:r>
            <a:endParaRPr lang="uk-UA" sz="3200" b="1" dirty="0"/>
          </a:p>
        </p:txBody>
      </p:sp>
      <p:sp>
        <p:nvSpPr>
          <p:cNvPr id="4" name="Скругленный прямоугольник 3"/>
          <p:cNvSpPr/>
          <p:nvPr/>
        </p:nvSpPr>
        <p:spPr>
          <a:xfrm>
            <a:off x="971600" y="1340768"/>
            <a:ext cx="45365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smtClean="0"/>
              <a:t>Загартовані</a:t>
            </a:r>
            <a:r>
              <a:rPr lang="uk-UA" sz="3200" b="1" dirty="0" smtClean="0"/>
              <a:t> </a:t>
            </a:r>
            <a:endParaRPr lang="uk-UA" sz="3200" b="1" dirty="0"/>
          </a:p>
        </p:txBody>
      </p:sp>
      <p:sp>
        <p:nvSpPr>
          <p:cNvPr id="5" name="Скругленный прямоугольник 4"/>
          <p:cNvSpPr/>
          <p:nvPr/>
        </p:nvSpPr>
        <p:spPr>
          <a:xfrm>
            <a:off x="1547664" y="2348880"/>
            <a:ext cx="46805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smtClean="0"/>
              <a:t>«Тигри в засідці»</a:t>
            </a:r>
            <a:endParaRPr lang="uk-UA" sz="3200" b="1" i="1" dirty="0"/>
          </a:p>
        </p:txBody>
      </p:sp>
      <p:sp>
        <p:nvSpPr>
          <p:cNvPr id="6" name="Скругленный прямоугольник 5"/>
          <p:cNvSpPr/>
          <p:nvPr/>
        </p:nvSpPr>
        <p:spPr>
          <a:xfrm>
            <a:off x="2123728" y="3356992"/>
            <a:ext cx="47525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smtClean="0"/>
              <a:t>«Байдужі»</a:t>
            </a:r>
            <a:r>
              <a:rPr lang="uk-UA" sz="3200" b="1" dirty="0" smtClean="0"/>
              <a:t> </a:t>
            </a:r>
            <a:endParaRPr lang="uk-UA" sz="3200" b="1" dirty="0"/>
          </a:p>
        </p:txBody>
      </p:sp>
      <p:sp>
        <p:nvSpPr>
          <p:cNvPr id="7" name="Скругленный прямоугольник 6"/>
          <p:cNvSpPr/>
          <p:nvPr/>
        </p:nvSpPr>
        <p:spPr>
          <a:xfrm>
            <a:off x="2843808" y="4365104"/>
            <a:ext cx="48245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smtClean="0"/>
              <a:t>«Ілюзіоністи»</a:t>
            </a:r>
            <a:endParaRPr lang="uk-UA" sz="3200" b="1" dirty="0"/>
          </a:p>
        </p:txBody>
      </p:sp>
      <p:sp>
        <p:nvSpPr>
          <p:cNvPr id="8" name="Скругленный прямоугольник 7"/>
          <p:cNvSpPr/>
          <p:nvPr/>
        </p:nvSpPr>
        <p:spPr>
          <a:xfrm>
            <a:off x="3563888" y="5373216"/>
            <a:ext cx="48965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smtClean="0"/>
              <a:t>Учитель-співробітник</a:t>
            </a:r>
            <a:r>
              <a:rPr lang="uk-UA" dirty="0" smtClean="0"/>
              <a:t> </a:t>
            </a:r>
            <a:endParaRPr lang="uk-UA" dirty="0"/>
          </a:p>
        </p:txBody>
      </p:sp>
      <p:pic>
        <p:nvPicPr>
          <p:cNvPr id="9" name="Picture 4" descr="C:\Users\Светлана\Desktop\ФОН СЛАЙДА\61.jpg"/>
          <p:cNvPicPr>
            <a:picLocks noChangeAspect="1" noChangeArrowheads="1"/>
          </p:cNvPicPr>
          <p:nvPr/>
        </p:nvPicPr>
        <p:blipFill>
          <a:blip r:embed="rId3" cstate="email"/>
          <a:srcRect/>
          <a:stretch>
            <a:fillRect/>
          </a:stretch>
        </p:blipFill>
        <p:spPr bwMode="auto">
          <a:xfrm>
            <a:off x="6660232" y="188640"/>
            <a:ext cx="2291189" cy="23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12118 0.01873 C -0.14636 0.01295 -0.17136 0.0074 -0.18577 0.01873 C -0.20018 0.03006 -0.22344 0.04694 -0.2073 0.08626 C -0.19115 0.12558 -0.07848 0.22155 -0.08872 0.25416 C -0.09896 0.28723 -0.23004 0.26272 -0.26893 0.28307 C -0.30747 0.30319 -0.28091 0.37164 -0.32136 0.37534 C -0.36181 0.37904 -0.47101 0.30018 -0.51181 0.30573 C -0.55261 0.31128 -0.53421 0.41304 -0.5658 0.40818 C -0.5974 0.40333 -0.65747 0.25694 -0.70105 0.27706 C -0.74462 0.29718 -0.81285 0.50231 -0.82726 0.52891 C -0.84167 0.5555 -0.79445 0.4512 -0.78785 0.43686 C -0.78125 0.42252 -0.78629 0.44033 -0.78785 0.44311 C -0.78941 0.44588 -0.80261 0.43825 -0.79723 0.45328 C -0.79184 0.46831 -0.78664 0.54047 -0.75556 0.5333 C -0.72448 0.52613 -0.61302 0.40379 -0.61059 0.41027 C -0.60816 0.41674 -0.72674 0.54278 -0.74132 0.57215 C -0.75591 0.60129 -0.7073 0.58348 -0.69827 0.58649 " pathEditMode="relative" rAng="0" ptsTypes="aaaaaaaaaaaaaaaaa">
                                      <p:cBhvr>
                                        <p:cTn id="48" dur="3000" fill="hold"/>
                                        <p:tgtEl>
                                          <p:spTgt spid="9"/>
                                        </p:tgtEl>
                                        <p:attrNameLst>
                                          <p:attrName>ppt_x</p:attrName>
                                          <p:attrName>ppt_y</p:attrName>
                                        </p:attrNameLst>
                                      </p:cBhvr>
                                      <p:rCtr x="-339" y="2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2" name="Picture 6"/>
          <p:cNvPicPr>
            <a:picLocks noChangeAspect="1" noChangeArrowheads="1"/>
          </p:cNvPicPr>
          <p:nvPr/>
        </p:nvPicPr>
        <p:blipFill>
          <a:blip r:embed="rId3" cstate="email"/>
          <a:srcRect/>
          <a:stretch>
            <a:fillRect/>
          </a:stretch>
        </p:blipFill>
        <p:spPr bwMode="auto">
          <a:xfrm>
            <a:off x="611560" y="476672"/>
            <a:ext cx="4059614" cy="5760640"/>
          </a:xfrm>
          <a:prstGeom prst="rect">
            <a:avLst/>
          </a:prstGeom>
          <a:noFill/>
          <a:ln w="25400">
            <a:solidFill>
              <a:srgbClr val="800000"/>
            </a:solidFill>
            <a:miter lim="800000"/>
            <a:headEnd/>
            <a:tailEnd/>
          </a:ln>
          <a:effectLst/>
        </p:spPr>
      </p:pic>
      <p:pic>
        <p:nvPicPr>
          <p:cNvPr id="1027" name="Picture 3" descr="C:\Users\Светлана\Desktop\ФОН СЛАЙДА\109.png"/>
          <p:cNvPicPr>
            <a:picLocks noChangeAspect="1" noChangeArrowheads="1"/>
          </p:cNvPicPr>
          <p:nvPr/>
        </p:nvPicPr>
        <p:blipFill>
          <a:blip r:embed="rId4" cstate="email"/>
          <a:srcRect/>
          <a:stretch>
            <a:fillRect/>
          </a:stretch>
        </p:blipFill>
        <p:spPr bwMode="auto">
          <a:xfrm>
            <a:off x="4642992" y="2321496"/>
            <a:ext cx="4501008" cy="4536504"/>
          </a:xfrm>
          <a:prstGeom prst="rect">
            <a:avLst/>
          </a:prstGeom>
          <a:noFill/>
        </p:spPr>
      </p:pic>
      <p:pic>
        <p:nvPicPr>
          <p:cNvPr id="1026" name="Picture 2" descr="C:\Users\Светлана\Desktop\ФОН СЛАЙДА\69.gif"/>
          <p:cNvPicPr>
            <a:picLocks noChangeAspect="1" noChangeArrowheads="1" noCrop="1"/>
          </p:cNvPicPr>
          <p:nvPr/>
        </p:nvPicPr>
        <p:blipFill>
          <a:blip r:embed="rId5" cstate="email"/>
          <a:srcRect/>
          <a:stretch>
            <a:fillRect/>
          </a:stretch>
        </p:blipFill>
        <p:spPr bwMode="auto">
          <a:xfrm>
            <a:off x="4932040" y="692696"/>
            <a:ext cx="2736304" cy="6336704"/>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2050" name="Rectangle 2"/>
          <p:cNvSpPr>
            <a:spLocks noGrp="1" noChangeArrowheads="1"/>
          </p:cNvSpPr>
          <p:nvPr>
            <p:ph type="ctrTitle"/>
          </p:nvPr>
        </p:nvSpPr>
        <p:spPr>
          <a:xfrm>
            <a:off x="0" y="0"/>
            <a:ext cx="9144000" cy="2349500"/>
          </a:xfrm>
        </p:spPr>
        <p:txBody>
          <a:bodyPr/>
          <a:lstStyle/>
          <a:p>
            <a:r>
              <a:rPr lang="uk-UA" sz="4800" dirty="0"/>
              <a:t>Форми і методи на уроках англійської мови для розвитку творчої особистості.</a:t>
            </a:r>
            <a:endParaRPr lang="ru-RU" sz="4800" dirty="0"/>
          </a:p>
        </p:txBody>
      </p:sp>
      <p:sp>
        <p:nvSpPr>
          <p:cNvPr id="2053" name="Rectangle 5"/>
          <p:cNvSpPr>
            <a:spLocks noChangeArrowheads="1"/>
          </p:cNvSpPr>
          <p:nvPr/>
        </p:nvSpPr>
        <p:spPr bwMode="auto">
          <a:xfrm>
            <a:off x="468313" y="2420888"/>
            <a:ext cx="3887787" cy="3805287"/>
          </a:xfrm>
          <a:prstGeom prst="rect">
            <a:avLst/>
          </a:prstGeom>
          <a:noFill/>
          <a:ln w="9525">
            <a:noFill/>
            <a:miter lim="800000"/>
            <a:headEnd/>
            <a:tailEnd/>
          </a:ln>
          <a:effectLst/>
        </p:spPr>
        <p:txBody>
          <a:bodyPr/>
          <a:lstStyle/>
          <a:p>
            <a:pPr>
              <a:spcBef>
                <a:spcPct val="20000"/>
              </a:spcBef>
              <a:buClr>
                <a:schemeClr val="hlink"/>
              </a:buClr>
              <a:buSzPct val="80000"/>
              <a:buFont typeface="Wingdings" pitchFamily="2" charset="2"/>
              <a:buChar char="Ø"/>
            </a:pPr>
            <a:r>
              <a:rPr lang="uk-UA" sz="3600" dirty="0">
                <a:solidFill>
                  <a:srgbClr val="000000"/>
                </a:solidFill>
                <a:effectLst>
                  <a:outerShdw blurRad="38100" dist="38100" dir="2700000" algn="tl">
                    <a:srgbClr val="FFFFFF"/>
                  </a:outerShdw>
                </a:effectLst>
              </a:rPr>
              <a:t> </a:t>
            </a:r>
            <a:r>
              <a:rPr lang="uk-UA" sz="4400" b="1" dirty="0">
                <a:solidFill>
                  <a:srgbClr val="000000"/>
                </a:solidFill>
                <a:effectLst>
                  <a:outerShdw blurRad="38100" dist="38100" dir="2700000" algn="tl">
                    <a:srgbClr val="FFFFFF"/>
                  </a:outerShdw>
                </a:effectLst>
              </a:rPr>
              <a:t>Проекти</a:t>
            </a:r>
          </a:p>
          <a:p>
            <a:pPr>
              <a:spcBef>
                <a:spcPct val="20000"/>
              </a:spcBef>
              <a:buClr>
                <a:schemeClr val="hlink"/>
              </a:buClr>
              <a:buSzPct val="80000"/>
              <a:buFont typeface="Wingdings" pitchFamily="2" charset="2"/>
              <a:buChar char="Ø"/>
            </a:pPr>
            <a:r>
              <a:rPr lang="uk-UA" sz="4400" b="1" dirty="0">
                <a:solidFill>
                  <a:srgbClr val="000000"/>
                </a:solidFill>
                <a:effectLst>
                  <a:outerShdw blurRad="38100" dist="38100" dir="2700000" algn="tl">
                    <a:srgbClr val="FFFFFF"/>
                  </a:outerShdw>
                </a:effectLst>
              </a:rPr>
              <a:t> Рольові ігри</a:t>
            </a:r>
          </a:p>
          <a:p>
            <a:pPr>
              <a:spcBef>
                <a:spcPct val="20000"/>
              </a:spcBef>
              <a:buClr>
                <a:schemeClr val="hlink"/>
              </a:buClr>
              <a:buSzPct val="80000"/>
              <a:buFont typeface="Wingdings" pitchFamily="2" charset="2"/>
              <a:buChar char="Ø"/>
            </a:pPr>
            <a:r>
              <a:rPr lang="uk-UA" sz="4400" b="1" dirty="0">
                <a:solidFill>
                  <a:srgbClr val="000000"/>
                </a:solidFill>
                <a:effectLst>
                  <a:outerShdw blurRad="38100" dist="38100" dir="2700000" algn="tl">
                    <a:srgbClr val="FFFFFF"/>
                  </a:outerShdw>
                </a:effectLst>
              </a:rPr>
              <a:t> Дебати</a:t>
            </a:r>
          </a:p>
          <a:p>
            <a:pPr>
              <a:spcBef>
                <a:spcPct val="20000"/>
              </a:spcBef>
              <a:buClr>
                <a:schemeClr val="hlink"/>
              </a:buClr>
              <a:buSzPct val="80000"/>
              <a:buFont typeface="Wingdings" pitchFamily="2" charset="2"/>
              <a:buChar char="Ø"/>
            </a:pPr>
            <a:r>
              <a:rPr lang="uk-UA" sz="4400" b="1" dirty="0">
                <a:solidFill>
                  <a:srgbClr val="000000"/>
                </a:solidFill>
                <a:effectLst>
                  <a:outerShdw blurRad="38100" dist="38100" dir="2700000" algn="tl">
                    <a:srgbClr val="FFFFFF"/>
                  </a:outerShdw>
                </a:effectLst>
              </a:rPr>
              <a:t> Круглий стіл</a:t>
            </a:r>
          </a:p>
          <a:p>
            <a:pPr>
              <a:spcBef>
                <a:spcPct val="20000"/>
              </a:spcBef>
              <a:buClr>
                <a:schemeClr val="hlink"/>
              </a:buClr>
              <a:buSzPct val="80000"/>
              <a:buFont typeface="Wingdings" pitchFamily="2" charset="2"/>
              <a:buChar char="Ø"/>
            </a:pPr>
            <a:r>
              <a:rPr lang="uk-UA" sz="4400" b="1" dirty="0">
                <a:solidFill>
                  <a:srgbClr val="000000"/>
                </a:solidFill>
                <a:effectLst>
                  <a:outerShdw blurRad="38100" dist="38100" dir="2700000" algn="tl">
                    <a:srgbClr val="FFFFFF"/>
                  </a:outerShdw>
                </a:effectLst>
              </a:rPr>
              <a:t> Конкурси</a:t>
            </a:r>
            <a:endParaRPr lang="ru-RU" sz="4400" b="1" dirty="0">
              <a:solidFill>
                <a:srgbClr val="000000"/>
              </a:solidFill>
              <a:effectLst>
                <a:outerShdw blurRad="38100" dist="38100" dir="2700000" algn="tl">
                  <a:srgbClr val="FFFFFF"/>
                </a:outerShdw>
              </a:effectLst>
            </a:endParaRPr>
          </a:p>
        </p:txBody>
      </p:sp>
      <p:pic>
        <p:nvPicPr>
          <p:cNvPr id="5" name="Picture 7" descr="203231_smeshariki_pic"/>
          <p:cNvPicPr>
            <a:picLocks noChangeAspect="1" noChangeArrowheads="1"/>
          </p:cNvPicPr>
          <p:nvPr/>
        </p:nvPicPr>
        <p:blipFill>
          <a:blip r:embed="rId3" cstate="email"/>
          <a:srcRect/>
          <a:stretch>
            <a:fillRect/>
          </a:stretch>
        </p:blipFill>
        <p:spPr bwMode="auto">
          <a:xfrm>
            <a:off x="4427984" y="2276872"/>
            <a:ext cx="3513138" cy="410438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10242" name="Rectangle 2"/>
          <p:cNvSpPr>
            <a:spLocks noGrp="1" noChangeArrowheads="1"/>
          </p:cNvSpPr>
          <p:nvPr>
            <p:ph type="title"/>
          </p:nvPr>
        </p:nvSpPr>
        <p:spPr>
          <a:xfrm>
            <a:off x="0" y="277813"/>
            <a:ext cx="9144000" cy="1139825"/>
          </a:xfrm>
        </p:spPr>
        <p:txBody>
          <a:bodyPr>
            <a:normAutofit fontScale="90000"/>
          </a:bodyPr>
          <a:lstStyle/>
          <a:p>
            <a:r>
              <a:rPr lang="uk-UA" sz="4000" b="1" dirty="0"/>
              <a:t>Круглий стіл.</a:t>
            </a:r>
            <a:br>
              <a:rPr lang="uk-UA" sz="4000" b="1" dirty="0"/>
            </a:br>
            <a:r>
              <a:rPr lang="uk-UA" sz="4000" b="1" dirty="0"/>
              <a:t>Ділимось рецептами улюблених страв.</a:t>
            </a:r>
            <a:endParaRPr lang="ru-RU" sz="4000" b="1" dirty="0"/>
          </a:p>
        </p:txBody>
      </p:sp>
      <p:pic>
        <p:nvPicPr>
          <p:cNvPr id="10246" name="Picture 6" descr="PIC_2444"/>
          <p:cNvPicPr>
            <a:picLocks noChangeAspect="1" noChangeArrowheads="1"/>
          </p:cNvPicPr>
          <p:nvPr/>
        </p:nvPicPr>
        <p:blipFill>
          <a:blip r:embed="rId3" cstate="email"/>
          <a:srcRect/>
          <a:stretch>
            <a:fillRect/>
          </a:stretch>
        </p:blipFill>
        <p:spPr bwMode="auto">
          <a:xfrm>
            <a:off x="539552" y="1614444"/>
            <a:ext cx="3096344" cy="2322259"/>
          </a:xfrm>
          <a:prstGeom prst="rect">
            <a:avLst/>
          </a:prstGeom>
          <a:noFill/>
          <a:ln w="76200">
            <a:solidFill>
              <a:srgbClr val="00B0F0"/>
            </a:solidFill>
          </a:ln>
        </p:spPr>
      </p:pic>
      <p:pic>
        <p:nvPicPr>
          <p:cNvPr id="10247" name="Picture 7" descr="PIC_2446"/>
          <p:cNvPicPr>
            <a:picLocks noChangeAspect="1" noChangeArrowheads="1"/>
          </p:cNvPicPr>
          <p:nvPr/>
        </p:nvPicPr>
        <p:blipFill>
          <a:blip r:embed="rId4" cstate="email"/>
          <a:srcRect/>
          <a:stretch>
            <a:fillRect/>
          </a:stretch>
        </p:blipFill>
        <p:spPr bwMode="auto">
          <a:xfrm>
            <a:off x="5652120" y="1556792"/>
            <a:ext cx="2880320" cy="2359035"/>
          </a:xfrm>
          <a:prstGeom prst="rect">
            <a:avLst/>
          </a:prstGeom>
          <a:noFill/>
          <a:ln w="76200">
            <a:solidFill>
              <a:srgbClr val="00B0F0"/>
            </a:solidFill>
          </a:ln>
        </p:spPr>
      </p:pic>
      <p:pic>
        <p:nvPicPr>
          <p:cNvPr id="10248" name="Picture 8" descr="PIC_2451"/>
          <p:cNvPicPr>
            <a:picLocks noChangeAspect="1" noChangeArrowheads="1"/>
          </p:cNvPicPr>
          <p:nvPr/>
        </p:nvPicPr>
        <p:blipFill>
          <a:blip r:embed="rId5" cstate="email"/>
          <a:srcRect/>
          <a:stretch>
            <a:fillRect/>
          </a:stretch>
        </p:blipFill>
        <p:spPr bwMode="auto">
          <a:xfrm>
            <a:off x="539552" y="4293096"/>
            <a:ext cx="3097212" cy="2324100"/>
          </a:xfrm>
          <a:prstGeom prst="rect">
            <a:avLst/>
          </a:prstGeom>
          <a:noFill/>
          <a:ln w="76200">
            <a:solidFill>
              <a:srgbClr val="00B0F0"/>
            </a:solidFill>
          </a:ln>
        </p:spPr>
      </p:pic>
      <p:pic>
        <p:nvPicPr>
          <p:cNvPr id="10249" name="Picture 9" descr="PIC_2452"/>
          <p:cNvPicPr>
            <a:picLocks noChangeAspect="1" noChangeArrowheads="1"/>
          </p:cNvPicPr>
          <p:nvPr/>
        </p:nvPicPr>
        <p:blipFill>
          <a:blip r:embed="rId6" cstate="email"/>
          <a:srcRect/>
          <a:stretch>
            <a:fillRect/>
          </a:stretch>
        </p:blipFill>
        <p:spPr bwMode="auto">
          <a:xfrm>
            <a:off x="5652120" y="4293096"/>
            <a:ext cx="2925762" cy="2339528"/>
          </a:xfrm>
          <a:prstGeom prst="rect">
            <a:avLst/>
          </a:prstGeom>
          <a:noFill/>
          <a:ln w="76200">
            <a:solidFill>
              <a:srgbClr val="00B0F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Светлана\Desktop\ФОН СЛАЙДА\69.pn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2267744" y="1340768"/>
            <a:ext cx="6552728" cy="5517232"/>
          </a:xfrm>
          <a:prstGeom prst="roundRect">
            <a:avLst/>
          </a:prstGeom>
          <a:solidFill>
            <a:schemeClr val="accent3">
              <a:lumMod val="60000"/>
              <a:lumOff val="40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2699792" y="1340768"/>
            <a:ext cx="5904656" cy="5509200"/>
          </a:xfrm>
          <a:prstGeom prst="rect">
            <a:avLst/>
          </a:prstGeom>
          <a:noFill/>
        </p:spPr>
        <p:txBody>
          <a:bodyPr wrap="square" rtlCol="0">
            <a:spAutoFit/>
          </a:bodyPr>
          <a:lstStyle/>
          <a:p>
            <a:r>
              <a:rPr lang="uk-UA" sz="4400" b="1" dirty="0" smtClean="0">
                <a:solidFill>
                  <a:srgbClr val="002060"/>
                </a:solidFill>
                <a:latin typeface="Monotype Corsiva" pitchFamily="66" charset="0"/>
              </a:rPr>
              <a:t>Творчість - це діяльність, яка породжує щось нове, раніше не відоме на основі осмислення вже нагромадженого досвіду та формування нових комбінацій знань, умінь, продуктів…</a:t>
            </a:r>
            <a:endParaRPr lang="uk-UA" sz="4400"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11268" name="Rectangle 4"/>
          <p:cNvSpPr>
            <a:spLocks noGrp="1" noChangeArrowheads="1"/>
          </p:cNvSpPr>
          <p:nvPr>
            <p:ph type="title"/>
          </p:nvPr>
        </p:nvSpPr>
        <p:spPr>
          <a:xfrm>
            <a:off x="0" y="0"/>
            <a:ext cx="9070975" cy="1262063"/>
          </a:xfrm>
          <a:noFill/>
          <a:ln/>
        </p:spPr>
        <p:txBody>
          <a:bodyPr lIns="0" tIns="38807" rIns="0" bIns="0" anchorCtr="0"/>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t>Елемент проекту - рольова гра</a:t>
            </a:r>
          </a:p>
        </p:txBody>
      </p:sp>
      <p:pic>
        <p:nvPicPr>
          <p:cNvPr id="11269" name="Picture 5"/>
          <p:cNvPicPr>
            <a:picLocks noChangeAspect="1" noChangeArrowheads="1"/>
          </p:cNvPicPr>
          <p:nvPr/>
        </p:nvPicPr>
        <p:blipFill>
          <a:blip r:embed="rId3" cstate="email"/>
          <a:srcRect/>
          <a:stretch>
            <a:fillRect/>
          </a:stretch>
        </p:blipFill>
        <p:spPr bwMode="auto">
          <a:xfrm>
            <a:off x="5724128" y="1268760"/>
            <a:ext cx="3059683" cy="2238674"/>
          </a:xfrm>
          <a:prstGeom prst="rect">
            <a:avLst/>
          </a:prstGeom>
          <a:noFill/>
          <a:ln w="76200">
            <a:solidFill>
              <a:schemeClr val="bg1"/>
            </a:solidFill>
            <a:round/>
            <a:headEnd/>
            <a:tailEnd/>
          </a:ln>
          <a:effectLst/>
        </p:spPr>
      </p:pic>
      <p:pic>
        <p:nvPicPr>
          <p:cNvPr id="11270" name="Picture 6"/>
          <p:cNvPicPr>
            <a:picLocks noChangeAspect="1" noChangeArrowheads="1"/>
          </p:cNvPicPr>
          <p:nvPr/>
        </p:nvPicPr>
        <p:blipFill>
          <a:blip r:embed="rId4" cstate="email"/>
          <a:srcRect/>
          <a:stretch>
            <a:fillRect/>
          </a:stretch>
        </p:blipFill>
        <p:spPr bwMode="auto">
          <a:xfrm>
            <a:off x="5743348" y="4149080"/>
            <a:ext cx="3156475" cy="2304256"/>
          </a:xfrm>
          <a:prstGeom prst="rect">
            <a:avLst/>
          </a:prstGeom>
          <a:noFill/>
          <a:ln w="76200">
            <a:solidFill>
              <a:schemeClr val="bg1"/>
            </a:solidFill>
            <a:round/>
            <a:headEnd/>
            <a:tailEnd/>
          </a:ln>
          <a:effectLst/>
        </p:spPr>
      </p:pic>
      <p:pic>
        <p:nvPicPr>
          <p:cNvPr id="11272" name="Picture 8"/>
          <p:cNvPicPr>
            <a:picLocks noChangeAspect="1" noChangeArrowheads="1"/>
          </p:cNvPicPr>
          <p:nvPr/>
        </p:nvPicPr>
        <p:blipFill>
          <a:blip r:embed="rId5" cstate="email"/>
          <a:srcRect/>
          <a:stretch>
            <a:fillRect/>
          </a:stretch>
        </p:blipFill>
        <p:spPr bwMode="auto">
          <a:xfrm>
            <a:off x="323529" y="4221088"/>
            <a:ext cx="3168352" cy="2303463"/>
          </a:xfrm>
          <a:prstGeom prst="rect">
            <a:avLst/>
          </a:prstGeom>
          <a:noFill/>
          <a:ln w="76200">
            <a:solidFill>
              <a:schemeClr val="bg1"/>
            </a:solidFill>
            <a:round/>
            <a:headEnd/>
            <a:tailEnd/>
          </a:ln>
          <a:effectLst/>
        </p:spPr>
      </p:pic>
      <p:pic>
        <p:nvPicPr>
          <p:cNvPr id="11274" name="Picture 10" descr="vlcsnap-2013-02-19-22h30m33s187"/>
          <p:cNvPicPr>
            <a:picLocks noChangeAspect="1" noChangeArrowheads="1"/>
          </p:cNvPicPr>
          <p:nvPr/>
        </p:nvPicPr>
        <p:blipFill>
          <a:blip r:embed="rId6" cstate="email"/>
          <a:srcRect/>
          <a:stretch>
            <a:fillRect/>
          </a:stretch>
        </p:blipFill>
        <p:spPr bwMode="auto">
          <a:xfrm>
            <a:off x="323528" y="1196752"/>
            <a:ext cx="3024187" cy="2266950"/>
          </a:xfrm>
          <a:prstGeom prst="rect">
            <a:avLst/>
          </a:prstGeom>
          <a:noFill/>
          <a:ln w="76200">
            <a:solidFill>
              <a:schemeClr val="bg1"/>
            </a:solidFill>
          </a:ln>
        </p:spPr>
      </p:pic>
      <p:pic>
        <p:nvPicPr>
          <p:cNvPr id="11273" name="Picture 9"/>
          <p:cNvPicPr>
            <a:picLocks noChangeAspect="1" noChangeArrowheads="1"/>
          </p:cNvPicPr>
          <p:nvPr/>
        </p:nvPicPr>
        <p:blipFill>
          <a:blip r:embed="rId7" cstate="email"/>
          <a:srcRect/>
          <a:stretch>
            <a:fillRect/>
          </a:stretch>
        </p:blipFill>
        <p:spPr bwMode="auto">
          <a:xfrm>
            <a:off x="2771800" y="2420888"/>
            <a:ext cx="3574356" cy="2736527"/>
          </a:xfrm>
          <a:prstGeom prst="rect">
            <a:avLst/>
          </a:prstGeom>
          <a:noFill/>
          <a:ln w="76200">
            <a:solidFill>
              <a:schemeClr val="bg1"/>
            </a:solid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diamond(in)">
                                      <p:cBhvr>
                                        <p:cTn id="7" dur="2000"/>
                                        <p:tgtEl>
                                          <p:spTgt spid="112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diamond(in)">
                                      <p:cBhvr>
                                        <p:cTn id="12" dur="2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diamond(in)">
                                      <p:cBhvr>
                                        <p:cTn id="17" dur="2000"/>
                                        <p:tgtEl>
                                          <p:spTgt spid="1127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diamond(in)">
                                      <p:cBhvr>
                                        <p:cTn id="22" dur="2000"/>
                                        <p:tgtEl>
                                          <p:spTgt spid="11270"/>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wedge">
                                      <p:cBhvr>
                                        <p:cTn id="27" dur="2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12290" name="Rectangle 2"/>
          <p:cNvSpPr>
            <a:spLocks noGrp="1" noChangeArrowheads="1"/>
          </p:cNvSpPr>
          <p:nvPr>
            <p:ph type="title"/>
          </p:nvPr>
        </p:nvSpPr>
        <p:spPr>
          <a:xfrm>
            <a:off x="0" y="0"/>
            <a:ext cx="9144000" cy="1268413"/>
          </a:xfrm>
        </p:spPr>
        <p:txBody>
          <a:bodyPr>
            <a:normAutofit fontScale="90000"/>
          </a:bodyPr>
          <a:lstStyle/>
          <a:p>
            <a:r>
              <a:rPr lang="uk-UA" sz="4000"/>
              <a:t>Конкурс на кращу листівку по темі “</a:t>
            </a:r>
            <a:r>
              <a:rPr lang="en-US" sz="4000"/>
              <a:t>British Holidays”.</a:t>
            </a:r>
            <a:endParaRPr lang="ru-RU" sz="4000"/>
          </a:p>
        </p:txBody>
      </p:sp>
      <p:pic>
        <p:nvPicPr>
          <p:cNvPr id="12292" name="Picture 4" descr="PIC_2471"/>
          <p:cNvPicPr>
            <a:picLocks noChangeAspect="1" noChangeArrowheads="1"/>
          </p:cNvPicPr>
          <p:nvPr/>
        </p:nvPicPr>
        <p:blipFill>
          <a:blip r:embed="rId3" cstate="email"/>
          <a:srcRect/>
          <a:stretch>
            <a:fillRect/>
          </a:stretch>
        </p:blipFill>
        <p:spPr bwMode="auto">
          <a:xfrm>
            <a:off x="0" y="1628775"/>
            <a:ext cx="3068638" cy="2301875"/>
          </a:xfrm>
          <a:prstGeom prst="rect">
            <a:avLst/>
          </a:prstGeom>
          <a:noFill/>
        </p:spPr>
      </p:pic>
      <p:pic>
        <p:nvPicPr>
          <p:cNvPr id="12293" name="Picture 5" descr="PIC_2472"/>
          <p:cNvPicPr>
            <a:picLocks noChangeAspect="1" noChangeArrowheads="1"/>
          </p:cNvPicPr>
          <p:nvPr/>
        </p:nvPicPr>
        <p:blipFill>
          <a:blip r:embed="rId4" cstate="email"/>
          <a:srcRect/>
          <a:stretch>
            <a:fillRect/>
          </a:stretch>
        </p:blipFill>
        <p:spPr bwMode="auto">
          <a:xfrm>
            <a:off x="3059113" y="1628775"/>
            <a:ext cx="3024187" cy="2266950"/>
          </a:xfrm>
          <a:prstGeom prst="rect">
            <a:avLst/>
          </a:prstGeom>
          <a:noFill/>
        </p:spPr>
      </p:pic>
      <p:pic>
        <p:nvPicPr>
          <p:cNvPr id="12294" name="Picture 6" descr="PIC_2480"/>
          <p:cNvPicPr>
            <a:picLocks noChangeAspect="1" noChangeArrowheads="1"/>
          </p:cNvPicPr>
          <p:nvPr/>
        </p:nvPicPr>
        <p:blipFill>
          <a:blip r:embed="rId5" cstate="email"/>
          <a:srcRect/>
          <a:stretch>
            <a:fillRect/>
          </a:stretch>
        </p:blipFill>
        <p:spPr bwMode="auto">
          <a:xfrm>
            <a:off x="6084888" y="1628775"/>
            <a:ext cx="3059112" cy="2295525"/>
          </a:xfrm>
          <a:prstGeom prst="rect">
            <a:avLst/>
          </a:prstGeom>
          <a:noFill/>
        </p:spPr>
      </p:pic>
      <p:pic>
        <p:nvPicPr>
          <p:cNvPr id="12295" name="Picture 7" descr="PIC_2487"/>
          <p:cNvPicPr>
            <a:picLocks noChangeAspect="1" noChangeArrowheads="1"/>
          </p:cNvPicPr>
          <p:nvPr/>
        </p:nvPicPr>
        <p:blipFill>
          <a:blip r:embed="rId6" cstate="email"/>
          <a:srcRect/>
          <a:stretch>
            <a:fillRect/>
          </a:stretch>
        </p:blipFill>
        <p:spPr bwMode="auto">
          <a:xfrm>
            <a:off x="900113" y="4057650"/>
            <a:ext cx="3733800" cy="2800350"/>
          </a:xfrm>
          <a:prstGeom prst="rect">
            <a:avLst/>
          </a:prstGeom>
          <a:noFill/>
        </p:spPr>
      </p:pic>
      <p:pic>
        <p:nvPicPr>
          <p:cNvPr id="12296" name="Picture 8" descr="PIC_2492"/>
          <p:cNvPicPr>
            <a:picLocks noChangeAspect="1" noChangeArrowheads="1"/>
          </p:cNvPicPr>
          <p:nvPr/>
        </p:nvPicPr>
        <p:blipFill>
          <a:blip r:embed="rId7" cstate="email"/>
          <a:srcRect/>
          <a:stretch>
            <a:fillRect/>
          </a:stretch>
        </p:blipFill>
        <p:spPr bwMode="auto">
          <a:xfrm>
            <a:off x="4932363" y="4102100"/>
            <a:ext cx="3671887" cy="27559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13314" name="Rectangle 2"/>
          <p:cNvSpPr>
            <a:spLocks noGrp="1" noChangeArrowheads="1"/>
          </p:cNvSpPr>
          <p:nvPr>
            <p:ph type="title"/>
          </p:nvPr>
        </p:nvSpPr>
        <p:spPr>
          <a:xfrm>
            <a:off x="250825" y="0"/>
            <a:ext cx="8229600" cy="1139825"/>
          </a:xfrm>
        </p:spPr>
        <p:txBody>
          <a:bodyPr/>
          <a:lstStyle/>
          <a:p>
            <a:r>
              <a:rPr lang="uk-UA"/>
              <a:t>Проект по темі </a:t>
            </a:r>
            <a:r>
              <a:rPr lang="en-US"/>
              <a:t>“Mass Media”</a:t>
            </a:r>
            <a:endParaRPr lang="ru-RU"/>
          </a:p>
        </p:txBody>
      </p:sp>
      <p:pic>
        <p:nvPicPr>
          <p:cNvPr id="13316" name="Picture 4" descr="PIC_2521"/>
          <p:cNvPicPr>
            <a:picLocks noChangeAspect="1" noChangeArrowheads="1"/>
          </p:cNvPicPr>
          <p:nvPr/>
        </p:nvPicPr>
        <p:blipFill>
          <a:blip r:embed="rId3" cstate="email"/>
          <a:srcRect/>
          <a:stretch>
            <a:fillRect/>
          </a:stretch>
        </p:blipFill>
        <p:spPr bwMode="auto">
          <a:xfrm>
            <a:off x="323850" y="1052513"/>
            <a:ext cx="3240088" cy="2430462"/>
          </a:xfrm>
          <a:prstGeom prst="rect">
            <a:avLst/>
          </a:prstGeom>
          <a:noFill/>
          <a:ln w="76200">
            <a:solidFill>
              <a:srgbClr val="FF0000"/>
            </a:solidFill>
          </a:ln>
        </p:spPr>
      </p:pic>
      <p:pic>
        <p:nvPicPr>
          <p:cNvPr id="13317" name="Picture 5" descr="PIC_2523"/>
          <p:cNvPicPr>
            <a:picLocks noChangeAspect="1" noChangeArrowheads="1"/>
          </p:cNvPicPr>
          <p:nvPr/>
        </p:nvPicPr>
        <p:blipFill>
          <a:blip r:embed="rId4" cstate="email"/>
          <a:srcRect/>
          <a:stretch>
            <a:fillRect/>
          </a:stretch>
        </p:blipFill>
        <p:spPr bwMode="auto">
          <a:xfrm>
            <a:off x="5076056" y="1052736"/>
            <a:ext cx="3273425" cy="2455863"/>
          </a:xfrm>
          <a:prstGeom prst="rect">
            <a:avLst/>
          </a:prstGeom>
          <a:noFill/>
          <a:ln w="76200">
            <a:solidFill>
              <a:srgbClr val="FF0000"/>
            </a:solidFill>
          </a:ln>
        </p:spPr>
      </p:pic>
      <p:pic>
        <p:nvPicPr>
          <p:cNvPr id="13318" name="Picture 6" descr="PIC_2526"/>
          <p:cNvPicPr>
            <a:picLocks noChangeAspect="1" noChangeArrowheads="1"/>
          </p:cNvPicPr>
          <p:nvPr/>
        </p:nvPicPr>
        <p:blipFill>
          <a:blip r:embed="rId5" cstate="email"/>
          <a:srcRect/>
          <a:stretch>
            <a:fillRect/>
          </a:stretch>
        </p:blipFill>
        <p:spPr bwMode="auto">
          <a:xfrm>
            <a:off x="395536" y="3861048"/>
            <a:ext cx="3240088" cy="2592288"/>
          </a:xfrm>
          <a:prstGeom prst="rect">
            <a:avLst/>
          </a:prstGeom>
          <a:noFill/>
          <a:ln w="76200">
            <a:solidFill>
              <a:srgbClr val="FF0000"/>
            </a:solidFill>
          </a:ln>
        </p:spPr>
      </p:pic>
      <p:pic>
        <p:nvPicPr>
          <p:cNvPr id="13319" name="Picture 7" descr="PIC_2527"/>
          <p:cNvPicPr>
            <a:picLocks noChangeAspect="1" noChangeArrowheads="1"/>
          </p:cNvPicPr>
          <p:nvPr/>
        </p:nvPicPr>
        <p:blipFill>
          <a:blip r:embed="rId6" cstate="email"/>
          <a:srcRect/>
          <a:stretch>
            <a:fillRect/>
          </a:stretch>
        </p:blipFill>
        <p:spPr bwMode="auto">
          <a:xfrm>
            <a:off x="5004048" y="3861048"/>
            <a:ext cx="3360737" cy="2522537"/>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15362" name="Rectangle 2"/>
          <p:cNvSpPr>
            <a:spLocks noGrp="1" noChangeArrowheads="1"/>
          </p:cNvSpPr>
          <p:nvPr>
            <p:ph type="title"/>
          </p:nvPr>
        </p:nvSpPr>
        <p:spPr>
          <a:xfrm>
            <a:off x="0" y="0"/>
            <a:ext cx="9144000" cy="1417638"/>
          </a:xfrm>
        </p:spPr>
        <p:txBody>
          <a:bodyPr/>
          <a:lstStyle/>
          <a:p>
            <a:r>
              <a:rPr lang="ru-RU" sz="4000"/>
              <a:t>Рольова гра по тем</a:t>
            </a:r>
            <a:r>
              <a:rPr lang="uk-UA" sz="4000"/>
              <a:t>і </a:t>
            </a:r>
            <a:r>
              <a:rPr lang="en-US" sz="4000"/>
              <a:t/>
            </a:r>
            <a:br>
              <a:rPr lang="en-US" sz="4000"/>
            </a:br>
            <a:r>
              <a:rPr lang="en-US" sz="4000"/>
              <a:t>“</a:t>
            </a:r>
            <a:r>
              <a:rPr lang="uk-UA" sz="4000"/>
              <a:t>Визначні місця Лондона</a:t>
            </a:r>
            <a:r>
              <a:rPr lang="en-US" sz="4000"/>
              <a:t>”</a:t>
            </a:r>
            <a:endParaRPr lang="ru-RU" sz="4000"/>
          </a:p>
        </p:txBody>
      </p:sp>
      <p:pic>
        <p:nvPicPr>
          <p:cNvPr id="15364" name="Picture 4" descr="PIC_2529"/>
          <p:cNvPicPr>
            <a:picLocks noChangeAspect="1" noChangeArrowheads="1"/>
          </p:cNvPicPr>
          <p:nvPr/>
        </p:nvPicPr>
        <p:blipFill>
          <a:blip r:embed="rId3" cstate="email"/>
          <a:srcRect/>
          <a:stretch>
            <a:fillRect/>
          </a:stretch>
        </p:blipFill>
        <p:spPr bwMode="auto">
          <a:xfrm>
            <a:off x="395536" y="1484784"/>
            <a:ext cx="4139952" cy="3429000"/>
          </a:xfrm>
          <a:prstGeom prst="rect">
            <a:avLst/>
          </a:prstGeom>
          <a:noFill/>
          <a:ln w="76200">
            <a:solidFill>
              <a:srgbClr val="FF0000"/>
            </a:solidFill>
          </a:ln>
        </p:spPr>
      </p:pic>
      <p:pic>
        <p:nvPicPr>
          <p:cNvPr id="15365" name="Picture 5" descr="vlcsnap-2013-02-19-22h51m00s11"/>
          <p:cNvPicPr>
            <a:picLocks noChangeAspect="1" noChangeArrowheads="1"/>
          </p:cNvPicPr>
          <p:nvPr/>
        </p:nvPicPr>
        <p:blipFill>
          <a:blip r:embed="rId4" cstate="email"/>
          <a:srcRect r="-70"/>
          <a:stretch>
            <a:fillRect/>
          </a:stretch>
        </p:blipFill>
        <p:spPr bwMode="auto">
          <a:xfrm>
            <a:off x="4932040" y="2924944"/>
            <a:ext cx="3888432" cy="3455987"/>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16386" name="Rectangle 2"/>
          <p:cNvSpPr>
            <a:spLocks noGrp="1" noChangeArrowheads="1"/>
          </p:cNvSpPr>
          <p:nvPr>
            <p:ph type="title"/>
          </p:nvPr>
        </p:nvSpPr>
        <p:spPr>
          <a:xfrm>
            <a:off x="0" y="0"/>
            <a:ext cx="9144000" cy="908050"/>
          </a:xfrm>
        </p:spPr>
        <p:txBody>
          <a:bodyPr/>
          <a:lstStyle/>
          <a:p>
            <a:r>
              <a:rPr lang="uk-UA"/>
              <a:t>Проект по темі </a:t>
            </a:r>
            <a:r>
              <a:rPr lang="en-US"/>
              <a:t>“My Family”</a:t>
            </a:r>
            <a:endParaRPr lang="ru-RU"/>
          </a:p>
        </p:txBody>
      </p:sp>
      <p:pic>
        <p:nvPicPr>
          <p:cNvPr id="16388" name="Picture 4" descr="PIC_2509"/>
          <p:cNvPicPr>
            <a:picLocks noChangeAspect="1" noChangeArrowheads="1"/>
          </p:cNvPicPr>
          <p:nvPr/>
        </p:nvPicPr>
        <p:blipFill>
          <a:blip r:embed="rId3" cstate="email"/>
          <a:srcRect/>
          <a:stretch>
            <a:fillRect/>
          </a:stretch>
        </p:blipFill>
        <p:spPr bwMode="auto">
          <a:xfrm>
            <a:off x="179512" y="908050"/>
            <a:ext cx="3744788" cy="2943225"/>
          </a:xfrm>
          <a:prstGeom prst="rect">
            <a:avLst/>
          </a:prstGeom>
          <a:noFill/>
        </p:spPr>
      </p:pic>
      <p:pic>
        <p:nvPicPr>
          <p:cNvPr id="16389" name="Picture 5" descr="PIC_2510"/>
          <p:cNvPicPr>
            <a:picLocks noChangeAspect="1" noChangeArrowheads="1"/>
          </p:cNvPicPr>
          <p:nvPr/>
        </p:nvPicPr>
        <p:blipFill>
          <a:blip r:embed="rId4" cstate="email"/>
          <a:srcRect/>
          <a:stretch>
            <a:fillRect/>
          </a:stretch>
        </p:blipFill>
        <p:spPr bwMode="auto">
          <a:xfrm>
            <a:off x="4716016" y="4102100"/>
            <a:ext cx="4032448" cy="2755900"/>
          </a:xfrm>
          <a:prstGeom prst="rect">
            <a:avLst/>
          </a:prstGeom>
          <a:noFill/>
        </p:spPr>
      </p:pic>
      <p:pic>
        <p:nvPicPr>
          <p:cNvPr id="16390" name="Picture 6" descr="WP_000431"/>
          <p:cNvPicPr>
            <a:picLocks noChangeAspect="1" noChangeArrowheads="1"/>
          </p:cNvPicPr>
          <p:nvPr/>
        </p:nvPicPr>
        <p:blipFill>
          <a:blip r:embed="rId5" cstate="email"/>
          <a:srcRect/>
          <a:stretch>
            <a:fillRect/>
          </a:stretch>
        </p:blipFill>
        <p:spPr bwMode="auto">
          <a:xfrm>
            <a:off x="179388" y="4048125"/>
            <a:ext cx="3744912" cy="2809875"/>
          </a:xfrm>
          <a:prstGeom prst="rect">
            <a:avLst/>
          </a:prstGeom>
          <a:noFill/>
        </p:spPr>
      </p:pic>
      <p:pic>
        <p:nvPicPr>
          <p:cNvPr id="16391" name="Picture 7" descr="WP_000434"/>
          <p:cNvPicPr>
            <a:picLocks noChangeAspect="1" noChangeArrowheads="1"/>
          </p:cNvPicPr>
          <p:nvPr/>
        </p:nvPicPr>
        <p:blipFill>
          <a:blip r:embed="rId6" cstate="email"/>
          <a:srcRect/>
          <a:stretch>
            <a:fillRect/>
          </a:stretch>
        </p:blipFill>
        <p:spPr bwMode="auto">
          <a:xfrm>
            <a:off x="4716463" y="836613"/>
            <a:ext cx="4032250" cy="3025775"/>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Светлана\Desktop\ФОН СЛАЙДА\31.jpg"/>
          <p:cNvPicPr>
            <a:picLocks noChangeAspect="1" noChangeArrowheads="1"/>
          </p:cNvPicPr>
          <p:nvPr/>
        </p:nvPicPr>
        <p:blipFill>
          <a:blip r:embed="rId2" cstate="email"/>
          <a:srcRect/>
          <a:stretch>
            <a:fillRect/>
          </a:stretch>
        </p:blipFill>
        <p:spPr bwMode="auto">
          <a:xfrm>
            <a:off x="0" y="0"/>
            <a:ext cx="9144000" cy="6876256"/>
          </a:xfrm>
          <a:prstGeom prst="rect">
            <a:avLst/>
          </a:prstGeom>
          <a:noFill/>
        </p:spPr>
      </p:pic>
      <p:sp>
        <p:nvSpPr>
          <p:cNvPr id="17410" name="Rectangle 2"/>
          <p:cNvSpPr>
            <a:spLocks noGrp="1" noChangeArrowheads="1"/>
          </p:cNvSpPr>
          <p:nvPr>
            <p:ph type="title"/>
          </p:nvPr>
        </p:nvSpPr>
        <p:spPr>
          <a:xfrm>
            <a:off x="0" y="0"/>
            <a:ext cx="9144000" cy="1196975"/>
          </a:xfrm>
        </p:spPr>
        <p:txBody>
          <a:bodyPr>
            <a:normAutofit fontScale="90000"/>
          </a:bodyPr>
          <a:lstStyle/>
          <a:p>
            <a:r>
              <a:rPr lang="uk-UA" b="1" dirty="0" smtClean="0"/>
              <a:t>Використання ІКТ для перевірки знань</a:t>
            </a:r>
            <a:endParaRPr lang="uk-UA" b="1" dirty="0"/>
          </a:p>
        </p:txBody>
      </p:sp>
      <p:pic>
        <p:nvPicPr>
          <p:cNvPr id="17412" name="Picture 4" descr="PIC_2501"/>
          <p:cNvPicPr>
            <a:picLocks noChangeAspect="1" noChangeArrowheads="1"/>
          </p:cNvPicPr>
          <p:nvPr/>
        </p:nvPicPr>
        <p:blipFill>
          <a:blip r:embed="rId3" cstate="email"/>
          <a:srcRect/>
          <a:stretch>
            <a:fillRect/>
          </a:stretch>
        </p:blipFill>
        <p:spPr bwMode="auto">
          <a:xfrm>
            <a:off x="4787900" y="1196975"/>
            <a:ext cx="4356100" cy="2905125"/>
          </a:xfrm>
          <a:prstGeom prst="rect">
            <a:avLst/>
          </a:prstGeom>
          <a:noFill/>
        </p:spPr>
      </p:pic>
      <p:pic>
        <p:nvPicPr>
          <p:cNvPr id="17413" name="Picture 5" descr="PIC_2503"/>
          <p:cNvPicPr>
            <a:picLocks noChangeAspect="1" noChangeArrowheads="1"/>
          </p:cNvPicPr>
          <p:nvPr/>
        </p:nvPicPr>
        <p:blipFill>
          <a:blip r:embed="rId4" cstate="email"/>
          <a:srcRect/>
          <a:stretch>
            <a:fillRect/>
          </a:stretch>
        </p:blipFill>
        <p:spPr bwMode="auto">
          <a:xfrm>
            <a:off x="0" y="4292600"/>
            <a:ext cx="4356100" cy="2565400"/>
          </a:xfrm>
          <a:prstGeom prst="rect">
            <a:avLst/>
          </a:prstGeom>
          <a:noFill/>
        </p:spPr>
      </p:pic>
      <p:pic>
        <p:nvPicPr>
          <p:cNvPr id="17414" name="Picture 6" descr="PIC_2505"/>
          <p:cNvPicPr>
            <a:picLocks noChangeAspect="1" noChangeArrowheads="1"/>
          </p:cNvPicPr>
          <p:nvPr/>
        </p:nvPicPr>
        <p:blipFill>
          <a:blip r:embed="rId5" cstate="email"/>
          <a:srcRect/>
          <a:stretch>
            <a:fillRect/>
          </a:stretch>
        </p:blipFill>
        <p:spPr bwMode="auto">
          <a:xfrm>
            <a:off x="0" y="1196975"/>
            <a:ext cx="4355976" cy="2889250"/>
          </a:xfrm>
          <a:prstGeom prst="rect">
            <a:avLst/>
          </a:prstGeom>
          <a:noFill/>
        </p:spPr>
      </p:pic>
      <p:pic>
        <p:nvPicPr>
          <p:cNvPr id="17415" name="Picture 7" descr="PIC_2507"/>
          <p:cNvPicPr>
            <a:picLocks noChangeAspect="1" noChangeArrowheads="1"/>
          </p:cNvPicPr>
          <p:nvPr/>
        </p:nvPicPr>
        <p:blipFill>
          <a:blip r:embed="rId6" cstate="email"/>
          <a:srcRect/>
          <a:stretch>
            <a:fillRect/>
          </a:stretch>
        </p:blipFill>
        <p:spPr bwMode="auto">
          <a:xfrm>
            <a:off x="4859338" y="4292600"/>
            <a:ext cx="4284662" cy="259397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074" name="Picture 2" descr="C:\Users\Светлана\Desktop\лабораторія\100_2662.JPG"/>
          <p:cNvPicPr>
            <a:picLocks noGrp="1" noChangeAspect="1" noChangeArrowheads="1"/>
          </p:cNvPicPr>
          <p:nvPr>
            <p:ph idx="1"/>
          </p:nvPr>
        </p:nvPicPr>
        <p:blipFill>
          <a:blip r:embed="rId2" cstate="email"/>
          <a:srcRect/>
          <a:stretch>
            <a:fillRect/>
          </a:stretch>
        </p:blipFill>
        <p:spPr bwMode="auto">
          <a:xfrm>
            <a:off x="179512" y="188640"/>
            <a:ext cx="8712968" cy="648072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6" name="Picture 2" descr="C:\Users\Светлана\Desktop\ФОН СЛАЙДА\21.jpg"/>
          <p:cNvPicPr>
            <a:picLocks noGrp="1" noChangeAspect="1" noChangeArrowheads="1"/>
          </p:cNvPicPr>
          <p:nvPr>
            <p:ph idx="1"/>
          </p:nvPr>
        </p:nvPicPr>
        <p:blipFill>
          <a:blip r:embed="rId3" cstate="email"/>
          <a:srcRect/>
          <a:stretch>
            <a:fillRect/>
          </a:stretch>
        </p:blipFill>
        <p:spPr bwMode="auto">
          <a:xfrm>
            <a:off x="0" y="0"/>
            <a:ext cx="9144000" cy="6858000"/>
          </a:xfrm>
          <a:prstGeom prst="rect">
            <a:avLst/>
          </a:prstGeom>
          <a:noFill/>
        </p:spPr>
      </p:pic>
      <p:pic>
        <p:nvPicPr>
          <p:cNvPr id="5" name="100_2663.MOV">
            <a:hlinkClick r:id="" action="ppaction://media"/>
          </p:cNvPr>
          <p:cNvPicPr>
            <a:picLocks noRot="1" noChangeAspect="1"/>
          </p:cNvPicPr>
          <p:nvPr>
            <a:videoFile r:link="rId1"/>
          </p:nvPr>
        </p:nvPicPr>
        <p:blipFill>
          <a:blip r:embed="rId4" cstate="email"/>
          <a:stretch>
            <a:fillRect/>
          </a:stretch>
        </p:blipFill>
        <p:spPr>
          <a:xfrm>
            <a:off x="1403648" y="1052736"/>
            <a:ext cx="6264696" cy="4698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ветлана\Desktop\ФОН СЛАЙДА\29.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Овал 2"/>
          <p:cNvSpPr/>
          <p:nvPr/>
        </p:nvSpPr>
        <p:spPr>
          <a:xfrm>
            <a:off x="2843808" y="1988840"/>
            <a:ext cx="3744416" cy="288032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a:off x="2937420" y="2204864"/>
            <a:ext cx="3506788"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Якості</a:t>
            </a:r>
            <a:endPar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сучасного</a:t>
            </a:r>
          </a:p>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педагога</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6" name="Прямоугольник 5"/>
          <p:cNvSpPr/>
          <p:nvPr/>
        </p:nvSpPr>
        <p:spPr>
          <a:xfrm>
            <a:off x="2411760" y="476672"/>
            <a:ext cx="4392488" cy="400110"/>
          </a:xfrm>
          <a:prstGeom prst="rect">
            <a:avLst/>
          </a:prstGeom>
          <a:noFill/>
        </p:spPr>
        <p:txBody>
          <a:bodyPr wrap="square" lIns="91440" tIns="45720" rIns="91440" bIns="45720">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Бажання</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вдосконалюватися</a:t>
            </a:r>
            <a:endParaRPr lang="ru-RU"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Прямоугольник 7"/>
          <p:cNvSpPr/>
          <p:nvPr/>
        </p:nvSpPr>
        <p:spPr>
          <a:xfrm>
            <a:off x="3059832" y="6237312"/>
            <a:ext cx="3507370"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гуманізм</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Прямоугольник 8"/>
          <p:cNvSpPr/>
          <p:nvPr/>
        </p:nvSpPr>
        <p:spPr>
          <a:xfrm>
            <a:off x="323528" y="3645024"/>
            <a:ext cx="2376264"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людяність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Прямоугольник 9"/>
          <p:cNvSpPr/>
          <p:nvPr/>
        </p:nvSpPr>
        <p:spPr>
          <a:xfrm>
            <a:off x="7380312" y="3068960"/>
            <a:ext cx="1527010" cy="400110"/>
          </a:xfrm>
          <a:prstGeom prst="rect">
            <a:avLst/>
          </a:prstGeom>
        </p:spPr>
        <p:txBody>
          <a:bodyPr wrap="square">
            <a:spAutoFit/>
          </a:bodyPr>
          <a:lstStyle/>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доброта</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Прямоугольник 10"/>
          <p:cNvSpPr/>
          <p:nvPr/>
        </p:nvSpPr>
        <p:spPr>
          <a:xfrm>
            <a:off x="2123728" y="980728"/>
            <a:ext cx="1804020" cy="400110"/>
          </a:xfrm>
          <a:prstGeom prst="rect">
            <a:avLst/>
          </a:prstGeom>
        </p:spPr>
        <p:txBody>
          <a:bodyPr wrap="non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терпеливість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Прямоугольник 11"/>
          <p:cNvSpPr/>
          <p:nvPr/>
        </p:nvSpPr>
        <p:spPr>
          <a:xfrm>
            <a:off x="1403648" y="1556792"/>
            <a:ext cx="1944216"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порядність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7020272" y="2564904"/>
            <a:ext cx="1944215"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чесність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Прямоугольник 13"/>
          <p:cNvSpPr/>
          <p:nvPr/>
        </p:nvSpPr>
        <p:spPr>
          <a:xfrm>
            <a:off x="251521" y="2636912"/>
            <a:ext cx="2520280"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справедливість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Прямоугольник 14"/>
          <p:cNvSpPr/>
          <p:nvPr/>
        </p:nvSpPr>
        <p:spPr>
          <a:xfrm>
            <a:off x="467544" y="2132856"/>
            <a:ext cx="2664296" cy="400110"/>
          </a:xfrm>
          <a:prstGeom prst="rect">
            <a:avLst/>
          </a:prstGeom>
        </p:spPr>
        <p:txBody>
          <a:bodyPr wrap="square">
            <a:spAutoFit/>
          </a:bodyPr>
          <a:lstStyle/>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Об</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uk-UA"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єктивність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Прямоугольник 15"/>
          <p:cNvSpPr/>
          <p:nvPr/>
        </p:nvSpPr>
        <p:spPr>
          <a:xfrm>
            <a:off x="395536" y="4149080"/>
            <a:ext cx="2448271"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відповідальність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Прямоугольник 16"/>
          <p:cNvSpPr/>
          <p:nvPr/>
        </p:nvSpPr>
        <p:spPr>
          <a:xfrm>
            <a:off x="467545" y="3212976"/>
            <a:ext cx="1584176"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повага</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Прямоугольник 17"/>
          <p:cNvSpPr/>
          <p:nvPr/>
        </p:nvSpPr>
        <p:spPr>
          <a:xfrm>
            <a:off x="3851920" y="5085184"/>
            <a:ext cx="1912626"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оптимізм</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Прямоугольник 18"/>
          <p:cNvSpPr/>
          <p:nvPr/>
        </p:nvSpPr>
        <p:spPr>
          <a:xfrm rot="10800000" flipV="1">
            <a:off x="395536" y="4797152"/>
            <a:ext cx="2412697"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доброзичливість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Прямоугольник 19"/>
          <p:cNvSpPr/>
          <p:nvPr/>
        </p:nvSpPr>
        <p:spPr>
          <a:xfrm>
            <a:off x="539553" y="5373216"/>
            <a:ext cx="2696662"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самокритичність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Прямоугольник 20"/>
          <p:cNvSpPr/>
          <p:nvPr/>
        </p:nvSpPr>
        <p:spPr>
          <a:xfrm>
            <a:off x="1345952" y="5949280"/>
            <a:ext cx="1857895"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стриманість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Прямоугольник 21"/>
          <p:cNvSpPr/>
          <p:nvPr/>
        </p:nvSpPr>
        <p:spPr>
          <a:xfrm>
            <a:off x="6372200" y="4797152"/>
            <a:ext cx="2580579" cy="400110"/>
          </a:xfrm>
          <a:prstGeom prst="rect">
            <a:avLst/>
          </a:prstGeom>
        </p:spPr>
        <p:txBody>
          <a:bodyPr wrap="non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Емоційна</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культура</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Прямоугольник 22"/>
          <p:cNvSpPr/>
          <p:nvPr/>
        </p:nvSpPr>
        <p:spPr>
          <a:xfrm>
            <a:off x="7236296" y="5445224"/>
            <a:ext cx="1625318" cy="400110"/>
          </a:xfrm>
          <a:prstGeom prst="rect">
            <a:avLst/>
          </a:prstGeom>
        </p:spPr>
        <p:txBody>
          <a:bodyPr wrap="non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патріотизм</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Прямоугольник 23"/>
          <p:cNvSpPr/>
          <p:nvPr/>
        </p:nvSpPr>
        <p:spPr>
          <a:xfrm>
            <a:off x="3413163" y="5661248"/>
            <a:ext cx="2656689" cy="400110"/>
          </a:xfrm>
          <a:prstGeom prst="rect">
            <a:avLst/>
          </a:prstGeom>
        </p:spPr>
        <p:txBody>
          <a:bodyPr wrap="non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дисциплінованість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 name="Прямоугольник 24"/>
          <p:cNvSpPr/>
          <p:nvPr/>
        </p:nvSpPr>
        <p:spPr>
          <a:xfrm>
            <a:off x="6084168" y="6021288"/>
            <a:ext cx="2808311"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працелюбність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Прямоугольник 25"/>
          <p:cNvSpPr/>
          <p:nvPr/>
        </p:nvSpPr>
        <p:spPr>
          <a:xfrm>
            <a:off x="6732240" y="4149080"/>
            <a:ext cx="2186511"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винахідливість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7" name="Прямоугольник 26"/>
          <p:cNvSpPr/>
          <p:nvPr/>
        </p:nvSpPr>
        <p:spPr>
          <a:xfrm>
            <a:off x="4860032" y="980728"/>
            <a:ext cx="2157129" cy="400110"/>
          </a:xfrm>
          <a:prstGeom prst="rect">
            <a:avLst/>
          </a:prstGeom>
        </p:spPr>
        <p:txBody>
          <a:bodyPr wrap="non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наполегливість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Прямоугольник 27"/>
          <p:cNvSpPr/>
          <p:nvPr/>
        </p:nvSpPr>
        <p:spPr>
          <a:xfrm>
            <a:off x="5868144" y="1628800"/>
            <a:ext cx="2008884" cy="400110"/>
          </a:xfrm>
          <a:prstGeom prst="rect">
            <a:avLst/>
          </a:prstGeom>
        </p:spPr>
        <p:txBody>
          <a:bodyPr wrap="non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самостійність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 name="Прямоугольник 28"/>
          <p:cNvSpPr/>
          <p:nvPr/>
        </p:nvSpPr>
        <p:spPr>
          <a:xfrm>
            <a:off x="6122023" y="2132856"/>
            <a:ext cx="3021977"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самовладання</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0" name="Прямоугольник 29"/>
          <p:cNvSpPr/>
          <p:nvPr/>
        </p:nvSpPr>
        <p:spPr>
          <a:xfrm>
            <a:off x="6660232" y="3573016"/>
            <a:ext cx="2304256" cy="400110"/>
          </a:xfrm>
          <a:prstGeom prst="rect">
            <a:avLst/>
          </a:prstGeom>
        </p:spPr>
        <p:txBody>
          <a:bodyPr wrap="square">
            <a:spAutoFit/>
          </a:bodyPr>
          <a:lstStyle/>
          <a:p>
            <a:pPr algn="ctr"/>
            <a:r>
              <a:rPr lang="ru-RU"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вимогливість</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1" name="Прямоугольник 30"/>
          <p:cNvSpPr/>
          <p:nvPr/>
        </p:nvSpPr>
        <p:spPr>
          <a:xfrm>
            <a:off x="2112052" y="4221088"/>
            <a:ext cx="5137946" cy="769441"/>
          </a:xfrm>
          <a:prstGeom prst="rect">
            <a:avLst/>
          </a:prstGeom>
        </p:spPr>
        <p:txBody>
          <a:bodyPr wrap="none">
            <a:spAutoFit/>
          </a:bodyPr>
          <a:lstStyle/>
          <a:p>
            <a:pPr algn="ctr"/>
            <a:r>
              <a:rPr lang="ru-RU" sz="44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Black" pitchFamily="34" charset="0"/>
              </a:rPr>
              <a:t>креативність</a:t>
            </a:r>
            <a:endParaRPr lang="ru-RU" sz="4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down)">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down)">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wipe(down)">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down)">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6"/>
                                        </p:tgtEl>
                                        <p:attrNameLst>
                                          <p:attrName>style.visibility</p:attrName>
                                        </p:attrNameLst>
                                      </p:cBhvr>
                                      <p:to>
                                        <p:strVal val="visible"/>
                                      </p:to>
                                    </p:set>
                                    <p:animEffect transition="in" filter="wipe(down)">
                                      <p:cBhvr>
                                        <p:cTn id="122" dur="500"/>
                                        <p:tgtEl>
                                          <p:spTgt spid="6"/>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fltVal val="0"/>
                                          </p:val>
                                        </p:tav>
                                        <p:tav tm="100000">
                                          <p:val>
                                            <p:strVal val="#ppt_w"/>
                                          </p:val>
                                        </p:tav>
                                      </p:tavLst>
                                    </p:anim>
                                    <p:anim calcmode="lin" valueType="num">
                                      <p:cBhvr>
                                        <p:cTn id="128" dur="500" fill="hold"/>
                                        <p:tgtEl>
                                          <p:spTgt spid="31"/>
                                        </p:tgtEl>
                                        <p:attrNameLst>
                                          <p:attrName>ppt_h</p:attrName>
                                        </p:attrNameLst>
                                      </p:cBhvr>
                                      <p:tavLst>
                                        <p:tav tm="0">
                                          <p:val>
                                            <p:fltVal val="0"/>
                                          </p:val>
                                        </p:tav>
                                        <p:tav tm="100000">
                                          <p:val>
                                            <p:strVal val="#ppt_h"/>
                                          </p:val>
                                        </p:tav>
                                      </p:tavLst>
                                    </p:anim>
                                    <p:animEffect transition="in" filter="fade">
                                      <p:cBhvr>
                                        <p:cTn id="1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Светлана\Desktop\ФОН СЛАЙДА\1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5123" name="Picture 3" descr="C:\Users\Светлана\Desktop\ФОН СЛАЙДА\100.png"/>
          <p:cNvPicPr>
            <a:picLocks noChangeAspect="1" noChangeArrowheads="1"/>
          </p:cNvPicPr>
          <p:nvPr/>
        </p:nvPicPr>
        <p:blipFill>
          <a:blip r:embed="rId3" cstate="email"/>
          <a:srcRect/>
          <a:stretch>
            <a:fillRect/>
          </a:stretch>
        </p:blipFill>
        <p:spPr bwMode="auto">
          <a:xfrm>
            <a:off x="251520" y="-54768"/>
            <a:ext cx="5256584" cy="6912768"/>
          </a:xfrm>
          <a:prstGeom prst="rect">
            <a:avLst/>
          </a:prstGeom>
          <a:noFill/>
        </p:spPr>
      </p:pic>
      <p:pic>
        <p:nvPicPr>
          <p:cNvPr id="5122" name="Picture 2" descr="C:\Users\Светлана\Desktop\DSC_8615.jpg"/>
          <p:cNvPicPr>
            <a:picLocks noChangeAspect="1" noChangeArrowheads="1"/>
          </p:cNvPicPr>
          <p:nvPr/>
        </p:nvPicPr>
        <p:blipFill>
          <a:blip r:embed="rId4" cstate="email"/>
          <a:srcRect/>
          <a:stretch>
            <a:fillRect/>
          </a:stretch>
        </p:blipFill>
        <p:spPr bwMode="auto">
          <a:xfrm>
            <a:off x="4247456" y="0"/>
            <a:ext cx="4896544"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Светлана\Desktop\ФОН СЛАЙДА\4.jpg"/>
          <p:cNvPicPr>
            <a:picLocks noChangeAspect="1" noChangeArrowheads="1"/>
          </p:cNvPicPr>
          <p:nvPr/>
        </p:nvPicPr>
        <p:blipFill>
          <a:blip r:embed="rId2" cstate="email"/>
          <a:srcRect/>
          <a:stretch>
            <a:fillRect/>
          </a:stretch>
        </p:blipFill>
        <p:spPr bwMode="auto">
          <a:xfrm>
            <a:off x="0" y="0"/>
            <a:ext cx="9144000" cy="6868160"/>
          </a:xfrm>
          <a:prstGeom prst="rect">
            <a:avLst/>
          </a:prstGeom>
          <a:noFill/>
        </p:spPr>
      </p:pic>
      <p:sp>
        <p:nvSpPr>
          <p:cNvPr id="3" name="Прямоугольник 2"/>
          <p:cNvSpPr/>
          <p:nvPr/>
        </p:nvSpPr>
        <p:spPr>
          <a:xfrm>
            <a:off x="323528" y="620688"/>
            <a:ext cx="8568952"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ТВОРЧА</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ОСОБИСТІСТЬ</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ветлана\Desktop\ФОН СЛАЙДА\21.jpg"/>
          <p:cNvPicPr>
            <a:picLocks noChangeAspect="1" noChangeArrowheads="1"/>
          </p:cNvPicPr>
          <p:nvPr/>
        </p:nvPicPr>
        <p:blipFill>
          <a:blip r:embed="rId3" cstate="email"/>
          <a:srcRect/>
          <a:stretch>
            <a:fillRect/>
          </a:stretch>
        </p:blipFill>
        <p:spPr bwMode="auto">
          <a:xfrm>
            <a:off x="0" y="0"/>
            <a:ext cx="9144000" cy="6804248"/>
          </a:xfrm>
          <a:prstGeom prst="rect">
            <a:avLst/>
          </a:prstGeom>
          <a:noFill/>
        </p:spPr>
      </p:pic>
      <p:pic>
        <p:nvPicPr>
          <p:cNvPr id="4" name="Линчук.mp4">
            <a:hlinkClick r:id="" action="ppaction://media"/>
          </p:cNvPr>
          <p:cNvPicPr>
            <a:picLocks noRot="1" noChangeAspect="1"/>
          </p:cNvPicPr>
          <p:nvPr>
            <a:videoFile r:link="rId1"/>
          </p:nvPr>
        </p:nvPicPr>
        <p:blipFill>
          <a:blip r:embed="rId4" cstate="email"/>
          <a:stretch>
            <a:fillRect/>
          </a:stretch>
        </p:blipFill>
        <p:spPr>
          <a:xfrm>
            <a:off x="1403648" y="1052736"/>
            <a:ext cx="6432715" cy="4824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Светлана\Desktop\ФОН СЛАЙДА\2.jpg"/>
          <p:cNvPicPr>
            <a:picLocks noChangeAspect="1" noChangeArrowheads="1"/>
          </p:cNvPicPr>
          <p:nvPr/>
        </p:nvPicPr>
        <p:blipFill>
          <a:blip r:embed="rId2" cstate="email"/>
          <a:srcRect/>
          <a:stretch>
            <a:fillRect/>
          </a:stretch>
        </p:blipFill>
        <p:spPr bwMode="auto">
          <a:xfrm>
            <a:off x="0" y="0"/>
            <a:ext cx="9125272" cy="6858000"/>
          </a:xfrm>
          <a:prstGeom prst="rect">
            <a:avLst/>
          </a:prstGeom>
          <a:noFill/>
        </p:spPr>
      </p:pic>
      <p:sp>
        <p:nvSpPr>
          <p:cNvPr id="3" name="TextBox 2"/>
          <p:cNvSpPr txBox="1"/>
          <p:nvPr/>
        </p:nvSpPr>
        <p:spPr>
          <a:xfrm>
            <a:off x="3059832" y="1196752"/>
            <a:ext cx="5294326" cy="3323987"/>
          </a:xfrm>
          <a:prstGeom prst="rect">
            <a:avLst/>
          </a:prstGeom>
          <a:noFill/>
        </p:spPr>
        <p:txBody>
          <a:bodyPr wrap="square" rtlCol="0">
            <a:spAutoFit/>
          </a:bodyPr>
          <a:lstStyle/>
          <a:p>
            <a:r>
              <a:rPr lang="uk-UA" sz="4800" b="1" dirty="0" smtClean="0">
                <a:solidFill>
                  <a:srgbClr val="FF0000"/>
                </a:solidFill>
                <a:latin typeface="Monotype Corsiva" pitchFamily="66" charset="0"/>
              </a:rPr>
              <a:t>ТЕСТ "Креативність,</a:t>
            </a:r>
          </a:p>
          <a:p>
            <a:r>
              <a:rPr lang="uk-UA" sz="4800" b="1" dirty="0" smtClean="0">
                <a:solidFill>
                  <a:srgbClr val="FF0000"/>
                </a:solidFill>
                <a:latin typeface="Monotype Corsiva" pitchFamily="66" charset="0"/>
              </a:rPr>
              <a:t> творчий потенціал</a:t>
            </a:r>
          </a:p>
          <a:p>
            <a:pPr algn="ctr"/>
            <a:r>
              <a:rPr lang="uk-UA" sz="4800" b="1" dirty="0" smtClean="0">
                <a:solidFill>
                  <a:srgbClr val="FF0000"/>
                </a:solidFill>
                <a:latin typeface="Monotype Corsiva" pitchFamily="66" charset="0"/>
              </a:rPr>
              <a:t> вчителя"</a:t>
            </a:r>
          </a:p>
          <a:p>
            <a:endParaRPr lang="uk-UA"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Светлана\Desktop\ФОН СЛАЙДА\3.jpg"/>
          <p:cNvPicPr>
            <a:picLocks noChangeAspect="1" noChangeArrowheads="1"/>
          </p:cNvPicPr>
          <p:nvPr/>
        </p:nvPicPr>
        <p:blipFill>
          <a:blip r:embed="rId2" cstate="email"/>
          <a:srcRect/>
          <a:stretch>
            <a:fillRect/>
          </a:stretch>
        </p:blipFill>
        <p:spPr bwMode="auto">
          <a:xfrm>
            <a:off x="-47828" y="0"/>
            <a:ext cx="9191828" cy="6858000"/>
          </a:xfrm>
          <a:prstGeom prst="rect">
            <a:avLst/>
          </a:prstGeom>
        </p:spPr>
        <p:style>
          <a:lnRef idx="1">
            <a:schemeClr val="accent3"/>
          </a:lnRef>
          <a:fillRef idx="2">
            <a:schemeClr val="accent3"/>
          </a:fillRef>
          <a:effectRef idx="1">
            <a:schemeClr val="accent3"/>
          </a:effectRef>
          <a:fontRef idx="minor">
            <a:schemeClr val="dk1"/>
          </a:fontRef>
        </p:style>
      </p:pic>
      <p:sp>
        <p:nvSpPr>
          <p:cNvPr id="3" name="Прямоугольник с двумя скругленными противолежащими углами 2"/>
          <p:cNvSpPr/>
          <p:nvPr/>
        </p:nvSpPr>
        <p:spPr>
          <a:xfrm>
            <a:off x="1691680" y="2636912"/>
            <a:ext cx="6192688" cy="3528392"/>
          </a:xfrm>
          <a:prstGeom prst="round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uk-UA" dirty="0"/>
          </a:p>
        </p:txBody>
      </p:sp>
      <p:sp>
        <p:nvSpPr>
          <p:cNvPr id="7171" name="Rectangle 3"/>
          <p:cNvSpPr>
            <a:spLocks noChangeArrowheads="1"/>
          </p:cNvSpPr>
          <p:nvPr/>
        </p:nvSpPr>
        <p:spPr bwMode="auto">
          <a:xfrm>
            <a:off x="1907704" y="3057927"/>
            <a:ext cx="58326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bg1"/>
                </a:solidFill>
                <a:effectLst/>
                <a:latin typeface="Batang" pitchFamily="18" charset="-127"/>
                <a:ea typeface="Batang" pitchFamily="18" charset="-127"/>
                <a:cs typeface="Aharoni" pitchFamily="2" charset="-79"/>
              </a:rPr>
              <a:t>За відповідь "а"- 3 бали;</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3600" b="1" i="0" u="none" strike="noStrike" cap="none" normalizeH="0" baseline="0" dirty="0" smtClean="0">
              <a:ln>
                <a:noFill/>
              </a:ln>
              <a:solidFill>
                <a:schemeClr val="bg1"/>
              </a:solidFill>
              <a:effectLst/>
              <a:latin typeface="Batang" pitchFamily="18" charset="-127"/>
              <a:ea typeface="Batang" pitchFamily="18" charset="-127"/>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bg1"/>
                </a:solidFill>
                <a:effectLst/>
                <a:latin typeface="Batang" pitchFamily="18" charset="-127"/>
                <a:ea typeface="Batang" pitchFamily="18" charset="-127"/>
                <a:cs typeface="Aharoni" pitchFamily="2" charset="-79"/>
              </a:rPr>
              <a:t>За відповідь"б"- 1 бали;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sz="3600" b="1" i="0" u="none" strike="noStrike" cap="none" normalizeH="0" baseline="0" dirty="0" smtClean="0">
              <a:ln>
                <a:noFill/>
              </a:ln>
              <a:solidFill>
                <a:schemeClr val="bg1"/>
              </a:solidFill>
              <a:effectLst/>
              <a:latin typeface="Batang" pitchFamily="18" charset="-127"/>
              <a:ea typeface="Batang" pitchFamily="18" charset="-127"/>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3600" b="1" i="0" u="none" strike="noStrike" cap="none" normalizeH="0" baseline="0" dirty="0" smtClean="0">
                <a:ln>
                  <a:noFill/>
                </a:ln>
                <a:solidFill>
                  <a:schemeClr val="bg1"/>
                </a:solidFill>
                <a:effectLst/>
                <a:latin typeface="Batang" pitchFamily="18" charset="-127"/>
                <a:ea typeface="Batang" pitchFamily="18" charset="-127"/>
                <a:cs typeface="Aharoni" pitchFamily="2" charset="-79"/>
              </a:rPr>
              <a:t>За відповідь"в"- 2 бали;</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Светлана\Desktop\ФОН СЛАЙДА\27.jpg"/>
          <p:cNvPicPr>
            <a:picLocks noChangeAspect="1" noChangeArrowheads="1"/>
          </p:cNvPicPr>
          <p:nvPr/>
        </p:nvPicPr>
        <p:blipFill>
          <a:blip r:embed="rId2" cstate="email">
            <a:lum bright="20000"/>
          </a:blip>
          <a:srcRect/>
          <a:stretch>
            <a:fillRect/>
          </a:stretch>
        </p:blipFill>
        <p:spPr bwMode="auto">
          <a:xfrm>
            <a:off x="0" y="0"/>
            <a:ext cx="9144000" cy="6858000"/>
          </a:xfrm>
          <a:prstGeom prst="rect">
            <a:avLst/>
          </a:prstGeom>
          <a:noFill/>
        </p:spPr>
      </p:pic>
      <p:pic>
        <p:nvPicPr>
          <p:cNvPr id="47108" name="Picture 4" descr="C:\Users\Светлана\Desktop\ФОН СЛАЙДА\61.jpg"/>
          <p:cNvPicPr>
            <a:picLocks noChangeAspect="1" noChangeArrowheads="1"/>
          </p:cNvPicPr>
          <p:nvPr/>
        </p:nvPicPr>
        <p:blipFill>
          <a:blip r:embed="rId3" cstate="email"/>
          <a:srcRect/>
          <a:stretch>
            <a:fillRect/>
          </a:stretch>
        </p:blipFill>
        <p:spPr bwMode="auto">
          <a:xfrm>
            <a:off x="6228184" y="476672"/>
            <a:ext cx="2708622" cy="2866926"/>
          </a:xfrm>
          <a:prstGeom prst="rect">
            <a:avLst/>
          </a:prstGeom>
          <a:noFill/>
        </p:spPr>
      </p:pic>
      <p:sp>
        <p:nvSpPr>
          <p:cNvPr id="3" name="TextBox 2"/>
          <p:cNvSpPr txBox="1"/>
          <p:nvPr/>
        </p:nvSpPr>
        <p:spPr>
          <a:xfrm>
            <a:off x="179512" y="0"/>
            <a:ext cx="6624736" cy="3108543"/>
          </a:xfrm>
          <a:prstGeom prst="rect">
            <a:avLst/>
          </a:prstGeom>
          <a:noFill/>
        </p:spPr>
        <p:txBody>
          <a:bodyPr wrap="square" rtlCol="0">
            <a:spAutoFit/>
          </a:bodyPr>
          <a:lstStyle/>
          <a:p>
            <a:pPr>
              <a:buBlip>
                <a:blip r:embed="rId4"/>
              </a:buBlip>
            </a:pPr>
            <a:r>
              <a:rPr lang="uk-UA" sz="2800" dirty="0" smtClean="0"/>
              <a:t>Питання 1, 6, 7, 8 визначають межі вашої допитливості й креативні можливості. </a:t>
            </a:r>
          </a:p>
          <a:p>
            <a:pPr>
              <a:buBlip>
                <a:blip r:embed="rId4"/>
              </a:buBlip>
            </a:pPr>
            <a:r>
              <a:rPr lang="uk-UA" sz="2800" dirty="0" smtClean="0"/>
              <a:t>Питання 2, 3, 4, 5 - свідчать про вашу віру в себе;</a:t>
            </a:r>
          </a:p>
          <a:p>
            <a:pPr>
              <a:buClr>
                <a:srgbClr val="0070C0"/>
              </a:buClr>
              <a:buBlip>
                <a:blip r:embed="rId4"/>
              </a:buBlip>
            </a:pPr>
            <a:r>
              <a:rPr lang="uk-UA" sz="2800" dirty="0" smtClean="0"/>
              <a:t>Питання 9 і 15 - </a:t>
            </a:r>
            <a:r>
              <a:rPr lang="uk-UA" sz="2800" dirty="0" err="1" smtClean="0"/>
              <a:t>характерезують</a:t>
            </a:r>
            <a:r>
              <a:rPr lang="uk-UA" sz="2800" dirty="0" smtClean="0"/>
              <a:t> вашу стійкість та переконливість;</a:t>
            </a:r>
          </a:p>
        </p:txBody>
      </p:sp>
      <p:sp>
        <p:nvSpPr>
          <p:cNvPr id="4" name="TextBox 3"/>
          <p:cNvSpPr txBox="1"/>
          <p:nvPr/>
        </p:nvSpPr>
        <p:spPr>
          <a:xfrm>
            <a:off x="179512" y="2924944"/>
            <a:ext cx="8964488" cy="3970318"/>
          </a:xfrm>
          <a:prstGeom prst="rect">
            <a:avLst/>
          </a:prstGeom>
          <a:noFill/>
        </p:spPr>
        <p:txBody>
          <a:bodyPr wrap="square" rtlCol="0">
            <a:spAutoFit/>
          </a:bodyPr>
          <a:lstStyle/>
          <a:p>
            <a:pPr>
              <a:buBlip>
                <a:blip r:embed="rId4"/>
              </a:buBlip>
            </a:pPr>
            <a:r>
              <a:rPr lang="uk-UA" sz="2800" dirty="0" smtClean="0"/>
              <a:t>Питання 10 - виявляє вашу амбіційність;</a:t>
            </a:r>
          </a:p>
          <a:p>
            <a:pPr>
              <a:buBlip>
                <a:blip r:embed="rId4"/>
              </a:buBlip>
            </a:pPr>
            <a:r>
              <a:rPr lang="uk-UA" sz="2800" dirty="0" smtClean="0"/>
              <a:t>Питання 12 і 13 - свідчать про вашу "слухову" пам'ять;</a:t>
            </a:r>
          </a:p>
          <a:p>
            <a:pPr>
              <a:buBlip>
                <a:blip r:embed="rId4"/>
              </a:buBlip>
            </a:pPr>
            <a:r>
              <a:rPr lang="uk-UA" sz="2800" dirty="0" smtClean="0"/>
              <a:t>Питання 11-визначає особливості зорової пам'яті;  </a:t>
            </a:r>
          </a:p>
          <a:p>
            <a:pPr>
              <a:buClr>
                <a:srgbClr val="0070C0"/>
              </a:buClr>
              <a:buBlip>
                <a:blip r:embed="rId4"/>
              </a:buBlip>
            </a:pPr>
            <a:r>
              <a:rPr lang="uk-UA" sz="2800" dirty="0" smtClean="0"/>
              <a:t>Питання14-засвідчує ваше прагнення бути незалежною особистістю;</a:t>
            </a:r>
          </a:p>
          <a:p>
            <a:pPr>
              <a:buBlip>
                <a:blip r:embed="rId4"/>
              </a:buBlip>
            </a:pPr>
            <a:r>
              <a:rPr lang="uk-UA" sz="2800" dirty="0" smtClean="0"/>
              <a:t>Питання 16, 17 - характеризують ваше вміння мислити абстрактно;</a:t>
            </a:r>
          </a:p>
          <a:p>
            <a:pPr>
              <a:buBlip>
                <a:blip r:embed="rId4"/>
              </a:buBlip>
            </a:pPr>
            <a:r>
              <a:rPr lang="uk-UA" sz="2800" dirty="0" smtClean="0"/>
              <a:t>Питання 18 – розкриває сутність вашої зосередженості на справах.</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Светлана\Desktop\ФОН СЛАЙДА\27.jpg"/>
          <p:cNvPicPr>
            <a:picLocks noChangeAspect="1" noChangeArrowheads="1"/>
          </p:cNvPicPr>
          <p:nvPr/>
        </p:nvPicPr>
        <p:blipFill>
          <a:blip r:embed="rId2" cstate="email">
            <a:lum bright="20000"/>
          </a:blip>
          <a:srcRect/>
          <a:stretch>
            <a:fillRect/>
          </a:stretch>
        </p:blipFill>
        <p:spPr bwMode="auto">
          <a:xfrm>
            <a:off x="0" y="0"/>
            <a:ext cx="9144000" cy="6858000"/>
          </a:xfrm>
          <a:prstGeom prst="rect">
            <a:avLst/>
          </a:prstGeom>
          <a:noFill/>
        </p:spPr>
      </p:pic>
      <p:sp>
        <p:nvSpPr>
          <p:cNvPr id="3" name="Скругленный прямоугольник 2"/>
          <p:cNvSpPr/>
          <p:nvPr/>
        </p:nvSpPr>
        <p:spPr>
          <a:xfrm>
            <a:off x="179512" y="188640"/>
            <a:ext cx="8784976"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7105" name="Rectangle 1"/>
          <p:cNvSpPr>
            <a:spLocks noChangeArrowheads="1"/>
          </p:cNvSpPr>
          <p:nvPr/>
        </p:nvSpPr>
        <p:spPr bwMode="auto">
          <a:xfrm>
            <a:off x="323528" y="438393"/>
            <a:ext cx="8568952"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600" b="1" i="1" u="sng" strike="noStrike" cap="none" normalizeH="0" baseline="0" dirty="0" smtClean="0">
                <a:ln>
                  <a:noFill/>
                </a:ln>
                <a:solidFill>
                  <a:srgbClr val="FFC000"/>
                </a:solidFill>
                <a:effectLst/>
                <a:ea typeface="Times New Roman" pitchFamily="18" charset="0"/>
                <a:cs typeface="Times New Roman" pitchFamily="18" charset="0"/>
              </a:rPr>
              <a:t>49</a:t>
            </a:r>
            <a:r>
              <a:rPr kumimoji="0" lang="uk-UA" sz="2600" b="1" i="1" u="none" strike="noStrike" cap="none" normalizeH="0" dirty="0" smtClean="0">
                <a:ln>
                  <a:noFill/>
                </a:ln>
                <a:solidFill>
                  <a:schemeClr val="bg1"/>
                </a:solidFill>
                <a:effectLst/>
                <a:ea typeface="Times New Roman" pitchFamily="18" charset="0"/>
                <a:cs typeface="Times New Roman" pitchFamily="18" charset="0"/>
              </a:rPr>
              <a:t> </a:t>
            </a:r>
            <a:r>
              <a:rPr kumimoji="0" lang="uk-UA" sz="2600" b="1" i="1" u="none" strike="noStrike" cap="none" normalizeH="0" baseline="0" dirty="0" smtClean="0">
                <a:ln>
                  <a:noFill/>
                </a:ln>
                <a:solidFill>
                  <a:schemeClr val="bg1"/>
                </a:solidFill>
                <a:effectLst/>
                <a:ea typeface="Times New Roman" pitchFamily="18" charset="0"/>
                <a:cs typeface="Times New Roman" pitchFamily="18" charset="0"/>
              </a:rPr>
              <a:t>і більше </a:t>
            </a:r>
            <a:r>
              <a:rPr kumimoji="0" lang="uk-UA" sz="2600" b="1" i="1" u="none" strike="noStrike" cap="none" normalizeH="0" baseline="0" dirty="0" err="1" smtClean="0">
                <a:ln>
                  <a:noFill/>
                </a:ln>
                <a:solidFill>
                  <a:schemeClr val="bg1"/>
                </a:solidFill>
                <a:effectLst/>
                <a:ea typeface="Times New Roman" pitchFamily="18" charset="0"/>
                <a:cs typeface="Times New Roman" pitchFamily="18" charset="0"/>
              </a:rPr>
              <a:t>балів.</a:t>
            </a:r>
            <a:r>
              <a:rPr kumimoji="0" lang="uk-UA" sz="2600" b="1" i="0" u="none" strike="noStrike" cap="none" normalizeH="0" baseline="0" dirty="0" err="1" smtClean="0">
                <a:ln>
                  <a:noFill/>
                </a:ln>
                <a:solidFill>
                  <a:schemeClr val="bg1"/>
                </a:solidFill>
                <a:effectLst/>
                <a:ea typeface="Times New Roman" pitchFamily="18" charset="0"/>
                <a:cs typeface="Times New Roman" pitchFamily="18" charset="0"/>
              </a:rPr>
              <a:t>У</a:t>
            </a:r>
            <a:r>
              <a:rPr kumimoji="0" lang="uk-UA" sz="2600" b="1" i="0" u="none" strike="noStrike" cap="none" normalizeH="0" baseline="0" dirty="0" smtClean="0">
                <a:ln>
                  <a:noFill/>
                </a:ln>
                <a:solidFill>
                  <a:schemeClr val="bg1"/>
                </a:solidFill>
                <a:effectLst/>
                <a:ea typeface="Times New Roman" pitchFamily="18" charset="0"/>
                <a:cs typeface="Times New Roman" pitchFamily="18" charset="0"/>
              </a:rPr>
              <a:t> вас доволі високий творчий потенціал, який надає вам великих особистісних та професійних можливостей. Якщо на практиці реалізувати ваші здібності, то вам розкриють різні форми творчості.</a:t>
            </a:r>
            <a:endParaRPr kumimoji="0" lang="uk-UA" sz="2600" b="1" i="0" u="none" strike="noStrike" cap="none" normalizeH="0" baseline="0" dirty="0" smtClean="0">
              <a:ln>
                <a:noFill/>
              </a:ln>
              <a:solidFill>
                <a:schemeClr val="bg1"/>
              </a:solidFill>
              <a:effectLst/>
              <a:cs typeface="Arial" pitchFamily="34" charset="0"/>
            </a:endParaRPr>
          </a:p>
        </p:txBody>
      </p:sp>
      <p:sp>
        <p:nvSpPr>
          <p:cNvPr id="5" name="Скругленный прямоугольник 4"/>
          <p:cNvSpPr/>
          <p:nvPr/>
        </p:nvSpPr>
        <p:spPr>
          <a:xfrm>
            <a:off x="179512" y="2348880"/>
            <a:ext cx="8784976"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i="1" dirty="0" smtClean="0"/>
              <a:t>           </a:t>
            </a:r>
            <a:r>
              <a:rPr lang="uk-UA" sz="2600" i="1" dirty="0" smtClean="0"/>
              <a:t> </a:t>
            </a:r>
          </a:p>
          <a:p>
            <a:r>
              <a:rPr lang="uk-UA" sz="2600" b="1" i="1" dirty="0" smtClean="0"/>
              <a:t>Від </a:t>
            </a:r>
            <a:r>
              <a:rPr lang="uk-UA" sz="2600" b="1" i="1" u="sng" dirty="0" smtClean="0">
                <a:solidFill>
                  <a:srgbClr val="FFC000"/>
                </a:solidFill>
              </a:rPr>
              <a:t>24</a:t>
            </a:r>
            <a:r>
              <a:rPr lang="uk-UA" sz="2600" b="1" i="1" dirty="0" smtClean="0">
                <a:solidFill>
                  <a:srgbClr val="FFC000"/>
                </a:solidFill>
              </a:rPr>
              <a:t> </a:t>
            </a:r>
            <a:r>
              <a:rPr lang="uk-UA" sz="2600" b="1" i="1" dirty="0" smtClean="0"/>
              <a:t>до </a:t>
            </a:r>
            <a:r>
              <a:rPr lang="uk-UA" sz="2600" b="1" i="1" u="sng" dirty="0" smtClean="0">
                <a:solidFill>
                  <a:srgbClr val="FFC000"/>
                </a:solidFill>
              </a:rPr>
              <a:t>48</a:t>
            </a:r>
            <a:r>
              <a:rPr lang="uk-UA" sz="2600" b="1" i="1" dirty="0" smtClean="0"/>
              <a:t> балів.</a:t>
            </a:r>
            <a:r>
              <a:rPr lang="uk-UA" sz="2600" b="1" dirty="0" smtClean="0"/>
              <a:t> У вас нормальний творчий потенціал. Ви маєте необхідні якості, що допомагають вам творити, шукати нові ідеї та </a:t>
            </a:r>
            <a:r>
              <a:rPr lang="uk-UA" sz="2600" b="1" dirty="0" err="1" smtClean="0"/>
              <a:t>рішення.Однак</a:t>
            </a:r>
            <a:r>
              <a:rPr lang="uk-UA" sz="2600" b="1" dirty="0" smtClean="0"/>
              <a:t> у вас є проблеми, які ускладнюють творчий процес. Поставтеся прискіпливіше до себе. </a:t>
            </a:r>
          </a:p>
          <a:p>
            <a:endParaRPr lang="uk-UA" sz="2800" b="1" dirty="0"/>
          </a:p>
        </p:txBody>
      </p:sp>
      <p:sp>
        <p:nvSpPr>
          <p:cNvPr id="6" name="Скругленный прямоугольник 5"/>
          <p:cNvSpPr/>
          <p:nvPr/>
        </p:nvSpPr>
        <p:spPr>
          <a:xfrm>
            <a:off x="179512" y="4725144"/>
            <a:ext cx="878497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600" b="1" i="1" u="sng" dirty="0" smtClean="0">
                <a:solidFill>
                  <a:srgbClr val="FFC000"/>
                </a:solidFill>
              </a:rPr>
              <a:t>23</a:t>
            </a:r>
            <a:r>
              <a:rPr lang="uk-UA" sz="2600" b="1" i="1" dirty="0" smtClean="0"/>
              <a:t> і менше </a:t>
            </a:r>
            <a:r>
              <a:rPr lang="uk-UA" sz="2600" b="1" i="1" dirty="0" err="1" smtClean="0"/>
              <a:t>балів.</a:t>
            </a:r>
            <a:r>
              <a:rPr lang="uk-UA" sz="2600" b="1" dirty="0" err="1" smtClean="0"/>
              <a:t>Ваш</a:t>
            </a:r>
            <a:r>
              <a:rPr lang="uk-UA" sz="2600" b="1" dirty="0" smtClean="0"/>
              <a:t> творчий потенціал обмежений, або ви недооцінили себе та свої можливості. Відсутність віри у свої сили може призвести до думки, що ви нездатні творити. Спробуйте подолати це в собі й тим самим ви розв'яжете проблеми.</a:t>
            </a:r>
            <a:endParaRPr lang="uk-UA" sz="26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Светлана\Desktop\ФОН СЛАЙДА\76.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Прямоугольник 1"/>
          <p:cNvSpPr/>
          <p:nvPr/>
        </p:nvSpPr>
        <p:spPr>
          <a:xfrm>
            <a:off x="899592" y="980728"/>
            <a:ext cx="7632848" cy="5693866"/>
          </a:xfrm>
          <a:prstGeom prst="rect">
            <a:avLst/>
          </a:prstGeom>
        </p:spPr>
        <p:txBody>
          <a:bodyPr wrap="square">
            <a:spAutoFit/>
          </a:bodyPr>
          <a:lstStyle/>
          <a:p>
            <a:r>
              <a:rPr lang="uk-UA" sz="2800" b="1" i="1" dirty="0" smtClean="0">
                <a:solidFill>
                  <a:srgbClr val="002060"/>
                </a:solidFill>
                <a:latin typeface="Segoe Print" pitchFamily="2" charset="0"/>
              </a:rPr>
              <a:t>«Вона нічого не коштує, але створює багато чого. Вона збагачує тих, хто її одержує, не збіднюючи тих, хто її дарує. Вона триває мить, а в душі залишається надовго. Немає багатіїв, хто міг прожити без неї і немає таких бідних, які б не стали б багатшими її милістю. Вона створює щастя в душі. Водночас, її не можна купити, ні вкрасти, ні позичити, бо вона – це цінність, яка не прагне жодної користі, якщо не йтиме від щирого серця». </a:t>
            </a:r>
            <a:endParaRPr lang="uk-UA" sz="2800" b="1" dirty="0">
              <a:solidFill>
                <a:srgbClr val="002060"/>
              </a:solidFill>
              <a:latin typeface="Segoe Prin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Светлана\Desktop\ФОН СЛАЙДА\4.jpg"/>
          <p:cNvPicPr>
            <a:picLocks noChangeAspect="1" noChangeArrowheads="1"/>
          </p:cNvPicPr>
          <p:nvPr/>
        </p:nvPicPr>
        <p:blipFill>
          <a:blip r:embed="rId2" cstate="email"/>
          <a:srcRect/>
          <a:stretch>
            <a:fillRect/>
          </a:stretch>
        </p:blipFill>
        <p:spPr bwMode="auto">
          <a:xfrm>
            <a:off x="0" y="0"/>
            <a:ext cx="9144000" cy="6868160"/>
          </a:xfrm>
          <a:prstGeom prst="rect">
            <a:avLst/>
          </a:prstGeom>
          <a:noFill/>
        </p:spPr>
      </p:pic>
      <p:sp>
        <p:nvSpPr>
          <p:cNvPr id="4" name="TextBox 3"/>
          <p:cNvSpPr txBox="1"/>
          <p:nvPr/>
        </p:nvSpPr>
        <p:spPr>
          <a:xfrm>
            <a:off x="683568" y="476672"/>
            <a:ext cx="8064896" cy="923330"/>
          </a:xfrm>
          <a:prstGeom prst="rect">
            <a:avLst/>
          </a:prstGeom>
          <a:noFill/>
        </p:spPr>
        <p:txBody>
          <a:bodyPr wrap="square" rtlCol="0">
            <a:spAutoFit/>
          </a:bodyPr>
          <a:lstStyle/>
          <a:p>
            <a:pPr lvl="0"/>
            <a:r>
              <a:rPr lang="uk-UA" sz="5400" b="1" dirty="0" smtClean="0">
                <a:solidFill>
                  <a:srgbClr val="FF0000"/>
                </a:solidFill>
              </a:rPr>
              <a:t>відхилення від шаблону</a:t>
            </a:r>
            <a:r>
              <a:rPr lang="uk-UA" sz="4400" b="1" dirty="0" smtClean="0">
                <a:solidFill>
                  <a:srgbClr val="FF0000"/>
                </a:solidFill>
              </a:rPr>
              <a:t> </a:t>
            </a:r>
          </a:p>
        </p:txBody>
      </p:sp>
      <p:sp>
        <p:nvSpPr>
          <p:cNvPr id="5" name="TextBox 4"/>
          <p:cNvSpPr txBox="1"/>
          <p:nvPr/>
        </p:nvSpPr>
        <p:spPr>
          <a:xfrm>
            <a:off x="2339752" y="1412776"/>
            <a:ext cx="4896544" cy="923330"/>
          </a:xfrm>
          <a:prstGeom prst="rect">
            <a:avLst/>
          </a:prstGeom>
          <a:noFill/>
        </p:spPr>
        <p:txBody>
          <a:bodyPr wrap="square" rtlCol="0">
            <a:spAutoFit/>
          </a:bodyPr>
          <a:lstStyle/>
          <a:p>
            <a:pPr lvl="0"/>
            <a:r>
              <a:rPr lang="uk-UA" sz="5400" b="1" dirty="0" smtClean="0">
                <a:solidFill>
                  <a:srgbClr val="FF0000"/>
                </a:solidFill>
              </a:rPr>
              <a:t>оригінальність </a:t>
            </a:r>
          </a:p>
        </p:txBody>
      </p:sp>
      <p:sp>
        <p:nvSpPr>
          <p:cNvPr id="11" name="TextBox 10"/>
          <p:cNvSpPr txBox="1"/>
          <p:nvPr/>
        </p:nvSpPr>
        <p:spPr>
          <a:xfrm>
            <a:off x="2483768" y="2492896"/>
            <a:ext cx="4392488" cy="923330"/>
          </a:xfrm>
          <a:prstGeom prst="rect">
            <a:avLst/>
          </a:prstGeom>
          <a:noFill/>
        </p:spPr>
        <p:txBody>
          <a:bodyPr wrap="square" rtlCol="0">
            <a:spAutoFit/>
          </a:bodyPr>
          <a:lstStyle/>
          <a:p>
            <a:pPr lvl="0"/>
            <a:r>
              <a:rPr lang="uk-UA" sz="5400" b="1" dirty="0" smtClean="0">
                <a:solidFill>
                  <a:srgbClr val="FF0000"/>
                </a:solidFill>
              </a:rPr>
              <a:t>ініціативність</a:t>
            </a:r>
            <a:r>
              <a:rPr lang="uk-UA" sz="4400" b="1" dirty="0" smtClean="0">
                <a:solidFill>
                  <a:srgbClr val="FF0000"/>
                </a:solidFill>
              </a:rPr>
              <a:t> </a:t>
            </a:r>
          </a:p>
        </p:txBody>
      </p:sp>
      <p:sp>
        <p:nvSpPr>
          <p:cNvPr id="12" name="TextBox 11"/>
          <p:cNvSpPr txBox="1"/>
          <p:nvPr/>
        </p:nvSpPr>
        <p:spPr>
          <a:xfrm>
            <a:off x="2411760" y="3356992"/>
            <a:ext cx="4885505" cy="923330"/>
          </a:xfrm>
          <a:prstGeom prst="rect">
            <a:avLst/>
          </a:prstGeom>
          <a:noFill/>
        </p:spPr>
        <p:txBody>
          <a:bodyPr wrap="none" rtlCol="0">
            <a:spAutoFit/>
          </a:bodyPr>
          <a:lstStyle/>
          <a:p>
            <a:pPr lvl="0"/>
            <a:r>
              <a:rPr lang="uk-UA" sz="5400" b="1" dirty="0" smtClean="0">
                <a:solidFill>
                  <a:srgbClr val="FF0000"/>
                </a:solidFill>
              </a:rPr>
              <a:t>наполегливість </a:t>
            </a:r>
          </a:p>
        </p:txBody>
      </p:sp>
      <p:sp>
        <p:nvSpPr>
          <p:cNvPr id="13" name="TextBox 12"/>
          <p:cNvSpPr txBox="1"/>
          <p:nvPr/>
        </p:nvSpPr>
        <p:spPr>
          <a:xfrm>
            <a:off x="827584" y="4293096"/>
            <a:ext cx="7560840" cy="923330"/>
          </a:xfrm>
          <a:prstGeom prst="rect">
            <a:avLst/>
          </a:prstGeom>
          <a:noFill/>
        </p:spPr>
        <p:txBody>
          <a:bodyPr wrap="square" rtlCol="0">
            <a:spAutoFit/>
          </a:bodyPr>
          <a:lstStyle/>
          <a:p>
            <a:pPr lvl="0"/>
            <a:r>
              <a:rPr lang="uk-UA" sz="5400" b="1" dirty="0" smtClean="0">
                <a:solidFill>
                  <a:srgbClr val="FF0000"/>
                </a:solidFill>
              </a:rPr>
              <a:t>високу самоорганізацію </a:t>
            </a:r>
          </a:p>
        </p:txBody>
      </p:sp>
      <p:sp>
        <p:nvSpPr>
          <p:cNvPr id="14" name="TextBox 13"/>
          <p:cNvSpPr txBox="1"/>
          <p:nvPr/>
        </p:nvSpPr>
        <p:spPr>
          <a:xfrm>
            <a:off x="2411760" y="5157192"/>
            <a:ext cx="4752904" cy="923330"/>
          </a:xfrm>
          <a:prstGeom prst="rect">
            <a:avLst/>
          </a:prstGeom>
          <a:noFill/>
        </p:spPr>
        <p:txBody>
          <a:bodyPr wrap="none" rtlCol="0">
            <a:spAutoFit/>
          </a:bodyPr>
          <a:lstStyle/>
          <a:p>
            <a:pPr lvl="0"/>
            <a:r>
              <a:rPr lang="uk-UA" sz="5400" b="1" dirty="0" smtClean="0">
                <a:solidFill>
                  <a:srgbClr val="FF0000"/>
                </a:solidFill>
              </a:rPr>
              <a:t>працездатність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ветлана\Desktop\ФОН СЛАЙДА\104.png"/>
          <p:cNvPicPr>
            <a:picLocks noChangeAspect="1" noChangeArrowheads="1"/>
          </p:cNvPicPr>
          <p:nvPr/>
        </p:nvPicPr>
        <p:blipFill>
          <a:blip r:embed="rId2" cstate="email"/>
          <a:srcRect/>
          <a:stretch>
            <a:fillRect/>
          </a:stretch>
        </p:blipFill>
        <p:spPr bwMode="auto">
          <a:xfrm>
            <a:off x="0" y="4689797"/>
            <a:ext cx="9144000" cy="2168203"/>
          </a:xfrm>
          <a:prstGeom prst="rect">
            <a:avLst/>
          </a:prstGeom>
          <a:noFill/>
        </p:spPr>
      </p:pic>
      <p:sp>
        <p:nvSpPr>
          <p:cNvPr id="3" name="TextBox 2"/>
          <p:cNvSpPr txBox="1"/>
          <p:nvPr/>
        </p:nvSpPr>
        <p:spPr>
          <a:xfrm>
            <a:off x="179512" y="0"/>
            <a:ext cx="8964488" cy="769441"/>
          </a:xfrm>
          <a:prstGeom prst="rect">
            <a:avLst/>
          </a:prstGeom>
          <a:noFill/>
        </p:spPr>
        <p:txBody>
          <a:bodyPr wrap="square" rtlCol="0">
            <a:spAutoFit/>
          </a:bodyPr>
          <a:lstStyle/>
          <a:p>
            <a:r>
              <a:rPr lang="uk-UA" sz="4400" b="1" dirty="0" smtClean="0">
                <a:solidFill>
                  <a:schemeClr val="accent4">
                    <a:lumMod val="75000"/>
                  </a:schemeClr>
                </a:solidFill>
                <a:cs typeface="Aharoni" pitchFamily="2" charset="-79"/>
              </a:rPr>
              <a:t>Класифікацій</a:t>
            </a:r>
            <a:r>
              <a:rPr lang="uk-UA" sz="4400" b="1" dirty="0" smtClean="0">
                <a:solidFill>
                  <a:srgbClr val="00B050"/>
                </a:solidFill>
                <a:cs typeface="Aharoni" pitchFamily="2" charset="-79"/>
              </a:rPr>
              <a:t> </a:t>
            </a:r>
            <a:r>
              <a:rPr lang="uk-UA" sz="4400" b="1" dirty="0" smtClean="0">
                <a:solidFill>
                  <a:schemeClr val="accent4">
                    <a:lumMod val="75000"/>
                  </a:schemeClr>
                </a:solidFill>
                <a:cs typeface="Aharoni" pitchFamily="2" charset="-79"/>
              </a:rPr>
              <a:t>творчих особистостей</a:t>
            </a:r>
            <a:endParaRPr lang="uk-UA" sz="4400" b="1" dirty="0">
              <a:solidFill>
                <a:schemeClr val="accent4">
                  <a:lumMod val="75000"/>
                </a:schemeClr>
              </a:solidFill>
              <a:cs typeface="Aharoni" pitchFamily="2" charset="-79"/>
            </a:endParaRPr>
          </a:p>
        </p:txBody>
      </p:sp>
      <p:sp>
        <p:nvSpPr>
          <p:cNvPr id="4" name="Стрелка вниз 3"/>
          <p:cNvSpPr/>
          <p:nvPr/>
        </p:nvSpPr>
        <p:spPr>
          <a:xfrm>
            <a:off x="611560" y="836712"/>
            <a:ext cx="1656184" cy="3816424"/>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Стрелка вниз 4"/>
          <p:cNvSpPr/>
          <p:nvPr/>
        </p:nvSpPr>
        <p:spPr>
          <a:xfrm>
            <a:off x="2771800" y="836712"/>
            <a:ext cx="1584176" cy="3744416"/>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4932040" y="836712"/>
            <a:ext cx="1656184" cy="3672408"/>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7092280" y="836712"/>
            <a:ext cx="1656184" cy="3672408"/>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rot="16200000">
            <a:off x="94055" y="2074296"/>
            <a:ext cx="2710357" cy="523220"/>
          </a:xfrm>
          <a:prstGeom prst="rect">
            <a:avLst/>
          </a:prstGeom>
          <a:noFill/>
        </p:spPr>
        <p:txBody>
          <a:bodyPr wrap="none" rtlCol="0">
            <a:spAutoFit/>
          </a:bodyPr>
          <a:lstStyle/>
          <a:p>
            <a:r>
              <a:rPr lang="uk-UA" sz="2800" b="1" i="1" dirty="0" smtClean="0"/>
              <a:t>Теоретик-логік</a:t>
            </a:r>
            <a:r>
              <a:rPr lang="uk-UA" sz="2800" b="1" dirty="0" smtClean="0"/>
              <a:t> </a:t>
            </a:r>
            <a:endParaRPr lang="uk-UA" sz="2800" b="1" dirty="0"/>
          </a:p>
        </p:txBody>
      </p:sp>
      <p:sp>
        <p:nvSpPr>
          <p:cNvPr id="9" name="TextBox 8"/>
          <p:cNvSpPr txBox="1"/>
          <p:nvPr/>
        </p:nvSpPr>
        <p:spPr>
          <a:xfrm rot="16200000">
            <a:off x="1737267" y="2190054"/>
            <a:ext cx="3600401" cy="461665"/>
          </a:xfrm>
          <a:prstGeom prst="rect">
            <a:avLst/>
          </a:prstGeom>
          <a:noFill/>
        </p:spPr>
        <p:txBody>
          <a:bodyPr wrap="square" rtlCol="0">
            <a:spAutoFit/>
          </a:bodyPr>
          <a:lstStyle/>
          <a:p>
            <a:r>
              <a:rPr lang="uk-UA" sz="2400" b="1" i="1" dirty="0" smtClean="0"/>
              <a:t>Теоретик-інтуїтивіст</a:t>
            </a:r>
            <a:r>
              <a:rPr lang="uk-UA" sz="2400" b="1" dirty="0" smtClean="0"/>
              <a:t> </a:t>
            </a:r>
            <a:endParaRPr lang="uk-UA" sz="2400" b="1" dirty="0"/>
          </a:p>
        </p:txBody>
      </p:sp>
      <p:sp>
        <p:nvSpPr>
          <p:cNvPr id="10" name="TextBox 9"/>
          <p:cNvSpPr txBox="1"/>
          <p:nvPr/>
        </p:nvSpPr>
        <p:spPr>
          <a:xfrm rot="16200000">
            <a:off x="4917557" y="2542517"/>
            <a:ext cx="1704313" cy="523220"/>
          </a:xfrm>
          <a:prstGeom prst="rect">
            <a:avLst/>
          </a:prstGeom>
          <a:noFill/>
        </p:spPr>
        <p:txBody>
          <a:bodyPr wrap="none" rtlCol="0">
            <a:spAutoFit/>
          </a:bodyPr>
          <a:lstStyle/>
          <a:p>
            <a:r>
              <a:rPr lang="uk-UA" sz="2800" b="1" i="1" dirty="0" smtClean="0"/>
              <a:t>Практик</a:t>
            </a:r>
            <a:r>
              <a:rPr lang="uk-UA" sz="2800" b="1" dirty="0" smtClean="0"/>
              <a:t> </a:t>
            </a:r>
            <a:endParaRPr lang="uk-UA" sz="2800" b="1" dirty="0"/>
          </a:p>
        </p:txBody>
      </p:sp>
      <p:sp>
        <p:nvSpPr>
          <p:cNvPr id="11" name="TextBox 10"/>
          <p:cNvSpPr txBox="1"/>
          <p:nvPr/>
        </p:nvSpPr>
        <p:spPr>
          <a:xfrm rot="16200000">
            <a:off x="7076996" y="2508180"/>
            <a:ext cx="1705916" cy="523220"/>
          </a:xfrm>
          <a:prstGeom prst="rect">
            <a:avLst/>
          </a:prstGeom>
          <a:noFill/>
        </p:spPr>
        <p:txBody>
          <a:bodyPr wrap="none" rtlCol="0">
            <a:spAutoFit/>
          </a:bodyPr>
          <a:lstStyle/>
          <a:p>
            <a:r>
              <a:rPr lang="uk-UA" sz="2800" b="1" i="1" dirty="0" smtClean="0"/>
              <a:t>Ініціатор</a:t>
            </a:r>
            <a:endParaRPr lang="uk-U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2250</Words>
  <Application>Microsoft Office PowerPoint</Application>
  <PresentationFormat>Экран (4:3)</PresentationFormat>
  <Paragraphs>465</Paragraphs>
  <Slides>75</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Під час проведення уроків було встановлено, що головними проблемами для учнів залишаються: - самостійний аналіз історичних документів (їх адекватна інтерпретація);  - встановлення логічних зв′язків між подіями та явищами; - неспроможність більшості вирішувати аналітичні операції;  - оцінювати історичне джерело з позицій об′єктивності тощо.</vt:lpstr>
      <vt:lpstr>Прийоми розвитку креативного мислення:</vt:lpstr>
      <vt:lpstr>Генератор ідей</vt:lpstr>
      <vt:lpstr>Логічне дерево</vt:lpstr>
      <vt:lpstr>Концептуальна таблиця</vt:lpstr>
      <vt:lpstr>Піраміда роздумів Чи здатні США виконувати роль світового лідера?</vt:lpstr>
      <vt:lpstr>Фішбоун</vt:lpstr>
      <vt:lpstr>ТАКИМ ЧИНОМ</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Форми і методи на уроках англійської мови для розвитку творчої особистості.</vt:lpstr>
      <vt:lpstr>Круглий стіл. Ділимось рецептами улюблених страв.</vt:lpstr>
      <vt:lpstr>Елемент проекту - рольова гра</vt:lpstr>
      <vt:lpstr>Конкурс на кращу листівку по темі “British Holidays”.</vt:lpstr>
      <vt:lpstr>Проект по темі “Mass Media”</vt:lpstr>
      <vt:lpstr>Рольова гра по темі  “Визначні місця Лондона”</vt:lpstr>
      <vt:lpstr>Проект по темі “My Family”</vt:lpstr>
      <vt:lpstr>Використання ІКТ для перевірки знань</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Admin</cp:lastModifiedBy>
  <cp:revision>119</cp:revision>
  <dcterms:created xsi:type="dcterms:W3CDTF">2013-02-23T14:35:59Z</dcterms:created>
  <dcterms:modified xsi:type="dcterms:W3CDTF">2013-04-01T19:18:42Z</dcterms:modified>
</cp:coreProperties>
</file>